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6" r:id="rId2"/>
  </p:sldIdLst>
  <p:sldSz cx="9906000" cy="6858000" type="A4"/>
  <p:notesSz cx="6807200" cy="9939338"/>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84" d="100"/>
          <a:sy n="84" d="100"/>
        </p:scale>
        <p:origin x="1229" y="9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3"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ableStyles" Target="tableStyles.xml"/><Relationship Id="rId5" Type="http://schemas.openxmlformats.org/officeDocument/2006/relationships/theme" Target="theme/theme1.xml"/><Relationship Id="rId4"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タイトル スライド">
    <p:spTree>
      <p:nvGrpSpPr>
        <p:cNvPr id="1" name=""/>
        <p:cNvGrpSpPr/>
        <p:nvPr/>
      </p:nvGrpSpPr>
      <p:grpSpPr>
        <a:xfrm>
          <a:off x="0" y="0"/>
          <a:ext cx="0" cy="0"/>
          <a:chOff x="0" y="0"/>
          <a:chExt cx="0" cy="0"/>
        </a:xfrm>
      </p:grpSpPr>
      <p:sp>
        <p:nvSpPr>
          <p:cNvPr id="2" name="Title 1"/>
          <p:cNvSpPr>
            <a:spLocks noGrp="1"/>
          </p:cNvSpPr>
          <p:nvPr>
            <p:ph type="ctrTitle"/>
          </p:nvPr>
        </p:nvSpPr>
        <p:spPr>
          <a:xfrm>
            <a:off x="742950" y="1122363"/>
            <a:ext cx="8420100" cy="2387600"/>
          </a:xfrm>
        </p:spPr>
        <p:txBody>
          <a:bodyPr anchor="b"/>
          <a:lstStyle>
            <a:lvl1pPr algn="ctr">
              <a:defRPr sz="6000"/>
            </a:lvl1pPr>
          </a:lstStyle>
          <a:p>
            <a:r>
              <a:rPr lang="ja-JP" altLang="en-US" smtClean="0"/>
              <a:t>マスター タイトルの書式設定</a:t>
            </a:r>
            <a:endParaRPr lang="en-US" dirty="0"/>
          </a:p>
        </p:txBody>
      </p:sp>
      <p:sp>
        <p:nvSpPr>
          <p:cNvPr id="3" name="Subtitle 2"/>
          <p:cNvSpPr>
            <a:spLocks noGrp="1"/>
          </p:cNvSpPr>
          <p:nvPr>
            <p:ph type="subTitle" idx="1"/>
          </p:nvPr>
        </p:nvSpPr>
        <p:spPr>
          <a:xfrm>
            <a:off x="1238250" y="3602038"/>
            <a:ext cx="74295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ja-JP" altLang="en-US" smtClean="0"/>
              <a:t>マスター サブタイトルの書式設定</a:t>
            </a:r>
            <a:endParaRPr lang="en-US" dirty="0"/>
          </a:p>
        </p:txBody>
      </p:sp>
      <p:sp>
        <p:nvSpPr>
          <p:cNvPr id="4" name="Date Placeholder 3"/>
          <p:cNvSpPr>
            <a:spLocks noGrp="1"/>
          </p:cNvSpPr>
          <p:nvPr>
            <p:ph type="dt" sz="half" idx="10"/>
          </p:nvPr>
        </p:nvSpPr>
        <p:spPr/>
        <p:txBody>
          <a:bodyPr/>
          <a:lstStyle/>
          <a:p>
            <a:fld id="{B52D8A6D-88F4-4650-A13A-DC91CD188B4B}" type="datetimeFigureOut">
              <a:rPr kumimoji="1" lang="ja-JP" altLang="en-US" smtClean="0"/>
              <a:t>2022/11/9</a:t>
            </a:fld>
            <a:endParaRPr kumimoji="1" lang="ja-JP" altLang="en-US"/>
          </a:p>
        </p:txBody>
      </p:sp>
      <p:sp>
        <p:nvSpPr>
          <p:cNvPr id="5" name="Footer Placeholder 4"/>
          <p:cNvSpPr>
            <a:spLocks noGrp="1"/>
          </p:cNvSpPr>
          <p:nvPr>
            <p:ph type="ftr" sz="quarter" idx="11"/>
          </p:nvPr>
        </p:nvSpPr>
        <p:spPr/>
        <p:txBody>
          <a:bodyPr/>
          <a:lstStyle/>
          <a:p>
            <a:endParaRPr kumimoji="1" lang="ja-JP" altLang="en-US"/>
          </a:p>
        </p:txBody>
      </p:sp>
      <p:sp>
        <p:nvSpPr>
          <p:cNvPr id="6" name="Slide Number Placeholder 5"/>
          <p:cNvSpPr>
            <a:spLocks noGrp="1"/>
          </p:cNvSpPr>
          <p:nvPr>
            <p:ph type="sldNum" sz="quarter" idx="12"/>
          </p:nvPr>
        </p:nvSpPr>
        <p:spPr/>
        <p:txBody>
          <a:bodyPr/>
          <a:lstStyle/>
          <a:p>
            <a:fld id="{6FE1AB1E-3C40-4E5F-BC3F-825AAC510C06}" type="slidenum">
              <a:rPr kumimoji="1" lang="ja-JP" altLang="en-US" smtClean="0"/>
              <a:t>‹#›</a:t>
            </a:fld>
            <a:endParaRPr kumimoji="1" lang="ja-JP" altLang="en-US"/>
          </a:p>
        </p:txBody>
      </p:sp>
    </p:spTree>
    <p:extLst>
      <p:ext uri="{BB962C8B-B14F-4D97-AF65-F5344CB8AC3E}">
        <p14:creationId xmlns:p14="http://schemas.microsoft.com/office/powerpoint/2010/main" val="377562493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タイトルとコンテンツ">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ja-JP" altLang="en-US" smtClean="0"/>
              <a:t>マスター タイトルの書式設定</a:t>
            </a:r>
            <a:endParaRPr lang="en-US" dirty="0"/>
          </a:p>
        </p:txBody>
      </p:sp>
      <p:sp>
        <p:nvSpPr>
          <p:cNvPr id="3" name="Content Placeholder 2"/>
          <p:cNvSpPr>
            <a:spLocks noGrp="1"/>
          </p:cNvSpPr>
          <p:nvPr>
            <p:ph idx="1"/>
          </p:nvPr>
        </p:nvSpPr>
        <p:spPr/>
        <p:txBody>
          <a:bodyPr/>
          <a:lstStyle/>
          <a:p>
            <a:pPr lvl="0"/>
            <a:r>
              <a:rPr lang="ja-JP" altLang="en-US" smtClean="0"/>
              <a:t>マスター テキストの書式設定</a:t>
            </a:r>
          </a:p>
          <a:p>
            <a:pPr lvl="1"/>
            <a:r>
              <a:rPr lang="ja-JP" altLang="en-US" smtClean="0"/>
              <a:t>第 </a:t>
            </a:r>
            <a:r>
              <a:rPr lang="en-US" altLang="ja-JP" smtClean="0"/>
              <a:t>2 </a:t>
            </a:r>
            <a:r>
              <a:rPr lang="ja-JP" altLang="en-US" smtClean="0"/>
              <a:t>レベル</a:t>
            </a:r>
          </a:p>
          <a:p>
            <a:pPr lvl="2"/>
            <a:r>
              <a:rPr lang="ja-JP" altLang="en-US" smtClean="0"/>
              <a:t>第 </a:t>
            </a:r>
            <a:r>
              <a:rPr lang="en-US" altLang="ja-JP" smtClean="0"/>
              <a:t>3 </a:t>
            </a:r>
            <a:r>
              <a:rPr lang="ja-JP" altLang="en-US" smtClean="0"/>
              <a:t>レベル</a:t>
            </a:r>
          </a:p>
          <a:p>
            <a:pPr lvl="3"/>
            <a:r>
              <a:rPr lang="ja-JP" altLang="en-US" smtClean="0"/>
              <a:t>第 </a:t>
            </a:r>
            <a:r>
              <a:rPr lang="en-US" altLang="ja-JP" smtClean="0"/>
              <a:t>4 </a:t>
            </a:r>
            <a:r>
              <a:rPr lang="ja-JP" altLang="en-US" smtClean="0"/>
              <a:t>レベル</a:t>
            </a:r>
          </a:p>
          <a:p>
            <a:pPr lvl="4"/>
            <a:r>
              <a:rPr lang="ja-JP" altLang="en-US" smtClean="0"/>
              <a:t>第 </a:t>
            </a:r>
            <a:r>
              <a:rPr lang="en-US" altLang="ja-JP" smtClean="0"/>
              <a:t>5 </a:t>
            </a:r>
            <a:r>
              <a:rPr lang="ja-JP" altLang="en-US" smtClean="0"/>
              <a:t>レベル</a:t>
            </a:r>
            <a:endParaRPr lang="en-US" dirty="0"/>
          </a:p>
        </p:txBody>
      </p:sp>
      <p:sp>
        <p:nvSpPr>
          <p:cNvPr id="4" name="Date Placeholder 3"/>
          <p:cNvSpPr>
            <a:spLocks noGrp="1"/>
          </p:cNvSpPr>
          <p:nvPr>
            <p:ph type="dt" sz="half" idx="10"/>
          </p:nvPr>
        </p:nvSpPr>
        <p:spPr/>
        <p:txBody>
          <a:bodyPr/>
          <a:lstStyle/>
          <a:p>
            <a:fld id="{B52D8A6D-88F4-4650-A13A-DC91CD188B4B}" type="datetimeFigureOut">
              <a:rPr kumimoji="1" lang="ja-JP" altLang="en-US" smtClean="0"/>
              <a:t>2022/11/9</a:t>
            </a:fld>
            <a:endParaRPr kumimoji="1" lang="ja-JP" altLang="en-US"/>
          </a:p>
        </p:txBody>
      </p:sp>
      <p:sp>
        <p:nvSpPr>
          <p:cNvPr id="5" name="Footer Placeholder 4"/>
          <p:cNvSpPr>
            <a:spLocks noGrp="1"/>
          </p:cNvSpPr>
          <p:nvPr>
            <p:ph type="ftr" sz="quarter" idx="11"/>
          </p:nvPr>
        </p:nvSpPr>
        <p:spPr/>
        <p:txBody>
          <a:bodyPr/>
          <a:lstStyle/>
          <a:p>
            <a:endParaRPr kumimoji="1" lang="ja-JP" altLang="en-US"/>
          </a:p>
        </p:txBody>
      </p:sp>
      <p:sp>
        <p:nvSpPr>
          <p:cNvPr id="6" name="Slide Number Placeholder 5"/>
          <p:cNvSpPr>
            <a:spLocks noGrp="1"/>
          </p:cNvSpPr>
          <p:nvPr>
            <p:ph type="sldNum" sz="quarter" idx="12"/>
          </p:nvPr>
        </p:nvSpPr>
        <p:spPr/>
        <p:txBody>
          <a:bodyPr/>
          <a:lstStyle/>
          <a:p>
            <a:fld id="{6FE1AB1E-3C40-4E5F-BC3F-825AAC510C06}" type="slidenum">
              <a:rPr kumimoji="1" lang="ja-JP" altLang="en-US" smtClean="0"/>
              <a:t>‹#›</a:t>
            </a:fld>
            <a:endParaRPr kumimoji="1" lang="ja-JP" altLang="en-US"/>
          </a:p>
        </p:txBody>
      </p:sp>
    </p:spTree>
    <p:extLst>
      <p:ext uri="{BB962C8B-B14F-4D97-AF65-F5344CB8AC3E}">
        <p14:creationId xmlns:p14="http://schemas.microsoft.com/office/powerpoint/2010/main" val="62171260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セクション見出し">
    <p:spTree>
      <p:nvGrpSpPr>
        <p:cNvPr id="1" name=""/>
        <p:cNvGrpSpPr/>
        <p:nvPr/>
      </p:nvGrpSpPr>
      <p:grpSpPr>
        <a:xfrm>
          <a:off x="0" y="0"/>
          <a:ext cx="0" cy="0"/>
          <a:chOff x="0" y="0"/>
          <a:chExt cx="0" cy="0"/>
        </a:xfrm>
      </p:grpSpPr>
      <p:sp>
        <p:nvSpPr>
          <p:cNvPr id="2" name="Title 1"/>
          <p:cNvSpPr>
            <a:spLocks noGrp="1"/>
          </p:cNvSpPr>
          <p:nvPr>
            <p:ph type="title"/>
          </p:nvPr>
        </p:nvSpPr>
        <p:spPr>
          <a:xfrm>
            <a:off x="675879" y="1709740"/>
            <a:ext cx="8543925" cy="2852737"/>
          </a:xfrm>
        </p:spPr>
        <p:txBody>
          <a:bodyPr anchor="b"/>
          <a:lstStyle>
            <a:lvl1pPr>
              <a:defRPr sz="6000"/>
            </a:lvl1pPr>
          </a:lstStyle>
          <a:p>
            <a:r>
              <a:rPr lang="ja-JP" altLang="en-US" smtClean="0"/>
              <a:t>マスター タイトルの書式設定</a:t>
            </a:r>
            <a:endParaRPr lang="en-US" dirty="0"/>
          </a:p>
        </p:txBody>
      </p:sp>
      <p:sp>
        <p:nvSpPr>
          <p:cNvPr id="3" name="Text Placeholder 2"/>
          <p:cNvSpPr>
            <a:spLocks noGrp="1"/>
          </p:cNvSpPr>
          <p:nvPr>
            <p:ph type="body" idx="1"/>
          </p:nvPr>
        </p:nvSpPr>
        <p:spPr>
          <a:xfrm>
            <a:off x="675879" y="4589465"/>
            <a:ext cx="8543925" cy="1500187"/>
          </a:xfrm>
        </p:spPr>
        <p:txBody>
          <a:bodyPr/>
          <a:lstStyle>
            <a:lvl1pPr marL="0" indent="0">
              <a:buNone/>
              <a:defRPr sz="24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ja-JP" altLang="en-US" smtClean="0"/>
              <a:t>マスター テキストの書式設定</a:t>
            </a:r>
          </a:p>
        </p:txBody>
      </p:sp>
      <p:sp>
        <p:nvSpPr>
          <p:cNvPr id="4" name="Date Placeholder 3"/>
          <p:cNvSpPr>
            <a:spLocks noGrp="1"/>
          </p:cNvSpPr>
          <p:nvPr>
            <p:ph type="dt" sz="half" idx="10"/>
          </p:nvPr>
        </p:nvSpPr>
        <p:spPr/>
        <p:txBody>
          <a:bodyPr/>
          <a:lstStyle/>
          <a:p>
            <a:fld id="{B52D8A6D-88F4-4650-A13A-DC91CD188B4B}" type="datetimeFigureOut">
              <a:rPr kumimoji="1" lang="ja-JP" altLang="en-US" smtClean="0"/>
              <a:t>2022/11/9</a:t>
            </a:fld>
            <a:endParaRPr kumimoji="1" lang="ja-JP" altLang="en-US"/>
          </a:p>
        </p:txBody>
      </p:sp>
      <p:sp>
        <p:nvSpPr>
          <p:cNvPr id="5" name="Footer Placeholder 4"/>
          <p:cNvSpPr>
            <a:spLocks noGrp="1"/>
          </p:cNvSpPr>
          <p:nvPr>
            <p:ph type="ftr" sz="quarter" idx="11"/>
          </p:nvPr>
        </p:nvSpPr>
        <p:spPr/>
        <p:txBody>
          <a:bodyPr/>
          <a:lstStyle/>
          <a:p>
            <a:endParaRPr kumimoji="1" lang="ja-JP" altLang="en-US"/>
          </a:p>
        </p:txBody>
      </p:sp>
      <p:sp>
        <p:nvSpPr>
          <p:cNvPr id="6" name="Slide Number Placeholder 5"/>
          <p:cNvSpPr>
            <a:spLocks noGrp="1"/>
          </p:cNvSpPr>
          <p:nvPr>
            <p:ph type="sldNum" sz="quarter" idx="12"/>
          </p:nvPr>
        </p:nvSpPr>
        <p:spPr/>
        <p:txBody>
          <a:bodyPr/>
          <a:lstStyle/>
          <a:p>
            <a:fld id="{6FE1AB1E-3C40-4E5F-BC3F-825AAC510C06}" type="slidenum">
              <a:rPr kumimoji="1" lang="ja-JP" altLang="en-US" smtClean="0"/>
              <a:t>‹#›</a:t>
            </a:fld>
            <a:endParaRPr kumimoji="1" lang="ja-JP" altLang="en-US"/>
          </a:p>
        </p:txBody>
      </p:sp>
    </p:spTree>
    <p:extLst>
      <p:ext uri="{BB962C8B-B14F-4D97-AF65-F5344CB8AC3E}">
        <p14:creationId xmlns:p14="http://schemas.microsoft.com/office/powerpoint/2010/main" val="88401559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2 つのコンテンツ">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ja-JP" altLang="en-US" smtClean="0"/>
              <a:t>マスター タイトルの書式設定</a:t>
            </a:r>
            <a:endParaRPr lang="en-US" dirty="0"/>
          </a:p>
        </p:txBody>
      </p:sp>
      <p:sp>
        <p:nvSpPr>
          <p:cNvPr id="3" name="Content Placeholder 2"/>
          <p:cNvSpPr>
            <a:spLocks noGrp="1"/>
          </p:cNvSpPr>
          <p:nvPr>
            <p:ph sz="half" idx="1"/>
          </p:nvPr>
        </p:nvSpPr>
        <p:spPr>
          <a:xfrm>
            <a:off x="681038" y="1825625"/>
            <a:ext cx="4210050" cy="4351338"/>
          </a:xfrm>
        </p:spPr>
        <p:txBody>
          <a:bodyPr/>
          <a:lstStyle/>
          <a:p>
            <a:pPr lvl="0"/>
            <a:r>
              <a:rPr lang="ja-JP" altLang="en-US" smtClean="0"/>
              <a:t>マスター テキストの書式設定</a:t>
            </a:r>
          </a:p>
          <a:p>
            <a:pPr lvl="1"/>
            <a:r>
              <a:rPr lang="ja-JP" altLang="en-US" smtClean="0"/>
              <a:t>第 </a:t>
            </a:r>
            <a:r>
              <a:rPr lang="en-US" altLang="ja-JP" smtClean="0"/>
              <a:t>2 </a:t>
            </a:r>
            <a:r>
              <a:rPr lang="ja-JP" altLang="en-US" smtClean="0"/>
              <a:t>レベル</a:t>
            </a:r>
          </a:p>
          <a:p>
            <a:pPr lvl="2"/>
            <a:r>
              <a:rPr lang="ja-JP" altLang="en-US" smtClean="0"/>
              <a:t>第 </a:t>
            </a:r>
            <a:r>
              <a:rPr lang="en-US" altLang="ja-JP" smtClean="0"/>
              <a:t>3 </a:t>
            </a:r>
            <a:r>
              <a:rPr lang="ja-JP" altLang="en-US" smtClean="0"/>
              <a:t>レベル</a:t>
            </a:r>
          </a:p>
          <a:p>
            <a:pPr lvl="3"/>
            <a:r>
              <a:rPr lang="ja-JP" altLang="en-US" smtClean="0"/>
              <a:t>第 </a:t>
            </a:r>
            <a:r>
              <a:rPr lang="en-US" altLang="ja-JP" smtClean="0"/>
              <a:t>4 </a:t>
            </a:r>
            <a:r>
              <a:rPr lang="ja-JP" altLang="en-US" smtClean="0"/>
              <a:t>レベル</a:t>
            </a:r>
          </a:p>
          <a:p>
            <a:pPr lvl="4"/>
            <a:r>
              <a:rPr lang="ja-JP" altLang="en-US" smtClean="0"/>
              <a:t>第 </a:t>
            </a:r>
            <a:r>
              <a:rPr lang="en-US" altLang="ja-JP" smtClean="0"/>
              <a:t>5 </a:t>
            </a:r>
            <a:r>
              <a:rPr lang="ja-JP" altLang="en-US" smtClean="0"/>
              <a:t>レベル</a:t>
            </a:r>
            <a:endParaRPr lang="en-US" dirty="0"/>
          </a:p>
        </p:txBody>
      </p:sp>
      <p:sp>
        <p:nvSpPr>
          <p:cNvPr id="4" name="Content Placeholder 3"/>
          <p:cNvSpPr>
            <a:spLocks noGrp="1"/>
          </p:cNvSpPr>
          <p:nvPr>
            <p:ph sz="half" idx="2"/>
          </p:nvPr>
        </p:nvSpPr>
        <p:spPr>
          <a:xfrm>
            <a:off x="5014913" y="1825625"/>
            <a:ext cx="4210050" cy="4351338"/>
          </a:xfrm>
        </p:spPr>
        <p:txBody>
          <a:bodyPr/>
          <a:lstStyle/>
          <a:p>
            <a:pPr lvl="0"/>
            <a:r>
              <a:rPr lang="ja-JP" altLang="en-US" smtClean="0"/>
              <a:t>マスター テキストの書式設定</a:t>
            </a:r>
          </a:p>
          <a:p>
            <a:pPr lvl="1"/>
            <a:r>
              <a:rPr lang="ja-JP" altLang="en-US" smtClean="0"/>
              <a:t>第 </a:t>
            </a:r>
            <a:r>
              <a:rPr lang="en-US" altLang="ja-JP" smtClean="0"/>
              <a:t>2 </a:t>
            </a:r>
            <a:r>
              <a:rPr lang="ja-JP" altLang="en-US" smtClean="0"/>
              <a:t>レベル</a:t>
            </a:r>
          </a:p>
          <a:p>
            <a:pPr lvl="2"/>
            <a:r>
              <a:rPr lang="ja-JP" altLang="en-US" smtClean="0"/>
              <a:t>第 </a:t>
            </a:r>
            <a:r>
              <a:rPr lang="en-US" altLang="ja-JP" smtClean="0"/>
              <a:t>3 </a:t>
            </a:r>
            <a:r>
              <a:rPr lang="ja-JP" altLang="en-US" smtClean="0"/>
              <a:t>レベル</a:t>
            </a:r>
          </a:p>
          <a:p>
            <a:pPr lvl="3"/>
            <a:r>
              <a:rPr lang="ja-JP" altLang="en-US" smtClean="0"/>
              <a:t>第 </a:t>
            </a:r>
            <a:r>
              <a:rPr lang="en-US" altLang="ja-JP" smtClean="0"/>
              <a:t>4 </a:t>
            </a:r>
            <a:r>
              <a:rPr lang="ja-JP" altLang="en-US" smtClean="0"/>
              <a:t>レベル</a:t>
            </a:r>
          </a:p>
          <a:p>
            <a:pPr lvl="4"/>
            <a:r>
              <a:rPr lang="ja-JP" altLang="en-US" smtClean="0"/>
              <a:t>第 </a:t>
            </a:r>
            <a:r>
              <a:rPr lang="en-US" altLang="ja-JP" smtClean="0"/>
              <a:t>5 </a:t>
            </a:r>
            <a:r>
              <a:rPr lang="ja-JP" altLang="en-US" smtClean="0"/>
              <a:t>レベル</a:t>
            </a:r>
            <a:endParaRPr lang="en-US" dirty="0"/>
          </a:p>
        </p:txBody>
      </p:sp>
      <p:sp>
        <p:nvSpPr>
          <p:cNvPr id="5" name="Date Placeholder 4"/>
          <p:cNvSpPr>
            <a:spLocks noGrp="1"/>
          </p:cNvSpPr>
          <p:nvPr>
            <p:ph type="dt" sz="half" idx="10"/>
          </p:nvPr>
        </p:nvSpPr>
        <p:spPr/>
        <p:txBody>
          <a:bodyPr/>
          <a:lstStyle/>
          <a:p>
            <a:fld id="{B52D8A6D-88F4-4650-A13A-DC91CD188B4B}" type="datetimeFigureOut">
              <a:rPr kumimoji="1" lang="ja-JP" altLang="en-US" smtClean="0"/>
              <a:t>2022/11/9</a:t>
            </a:fld>
            <a:endParaRPr kumimoji="1" lang="ja-JP" altLang="en-US"/>
          </a:p>
        </p:txBody>
      </p:sp>
      <p:sp>
        <p:nvSpPr>
          <p:cNvPr id="6" name="Footer Placeholder 5"/>
          <p:cNvSpPr>
            <a:spLocks noGrp="1"/>
          </p:cNvSpPr>
          <p:nvPr>
            <p:ph type="ftr" sz="quarter" idx="11"/>
          </p:nvPr>
        </p:nvSpPr>
        <p:spPr/>
        <p:txBody>
          <a:bodyPr/>
          <a:lstStyle/>
          <a:p>
            <a:endParaRPr kumimoji="1" lang="ja-JP" altLang="en-US"/>
          </a:p>
        </p:txBody>
      </p:sp>
      <p:sp>
        <p:nvSpPr>
          <p:cNvPr id="7" name="Slide Number Placeholder 6"/>
          <p:cNvSpPr>
            <a:spLocks noGrp="1"/>
          </p:cNvSpPr>
          <p:nvPr>
            <p:ph type="sldNum" sz="quarter" idx="12"/>
          </p:nvPr>
        </p:nvSpPr>
        <p:spPr/>
        <p:txBody>
          <a:bodyPr/>
          <a:lstStyle/>
          <a:p>
            <a:fld id="{6FE1AB1E-3C40-4E5F-BC3F-825AAC510C06}" type="slidenum">
              <a:rPr kumimoji="1" lang="ja-JP" altLang="en-US" smtClean="0"/>
              <a:t>‹#›</a:t>
            </a:fld>
            <a:endParaRPr kumimoji="1" lang="ja-JP" altLang="en-US"/>
          </a:p>
        </p:txBody>
      </p:sp>
    </p:spTree>
    <p:extLst>
      <p:ext uri="{BB962C8B-B14F-4D97-AF65-F5344CB8AC3E}">
        <p14:creationId xmlns:p14="http://schemas.microsoft.com/office/powerpoint/2010/main" val="363451382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較">
    <p:spTree>
      <p:nvGrpSpPr>
        <p:cNvPr id="1" name=""/>
        <p:cNvGrpSpPr/>
        <p:nvPr/>
      </p:nvGrpSpPr>
      <p:grpSpPr>
        <a:xfrm>
          <a:off x="0" y="0"/>
          <a:ext cx="0" cy="0"/>
          <a:chOff x="0" y="0"/>
          <a:chExt cx="0" cy="0"/>
        </a:xfrm>
      </p:grpSpPr>
      <p:sp>
        <p:nvSpPr>
          <p:cNvPr id="2" name="Title 1"/>
          <p:cNvSpPr>
            <a:spLocks noGrp="1"/>
          </p:cNvSpPr>
          <p:nvPr>
            <p:ph type="title"/>
          </p:nvPr>
        </p:nvSpPr>
        <p:spPr>
          <a:xfrm>
            <a:off x="682328" y="365127"/>
            <a:ext cx="8543925" cy="1325563"/>
          </a:xfrm>
        </p:spPr>
        <p:txBody>
          <a:bodyPr/>
          <a:lstStyle/>
          <a:p>
            <a:r>
              <a:rPr lang="ja-JP" altLang="en-US" smtClean="0"/>
              <a:t>マスター タイトルの書式設定</a:t>
            </a:r>
            <a:endParaRPr lang="en-US" dirty="0"/>
          </a:p>
        </p:txBody>
      </p:sp>
      <p:sp>
        <p:nvSpPr>
          <p:cNvPr id="3" name="Text Placeholder 2"/>
          <p:cNvSpPr>
            <a:spLocks noGrp="1"/>
          </p:cNvSpPr>
          <p:nvPr>
            <p:ph type="body" idx="1"/>
          </p:nvPr>
        </p:nvSpPr>
        <p:spPr>
          <a:xfrm>
            <a:off x="682329" y="1681163"/>
            <a:ext cx="4190702"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ja-JP" altLang="en-US" smtClean="0"/>
              <a:t>マスター テキストの書式設定</a:t>
            </a:r>
          </a:p>
        </p:txBody>
      </p:sp>
      <p:sp>
        <p:nvSpPr>
          <p:cNvPr id="4" name="Content Placeholder 3"/>
          <p:cNvSpPr>
            <a:spLocks noGrp="1"/>
          </p:cNvSpPr>
          <p:nvPr>
            <p:ph sz="half" idx="2"/>
          </p:nvPr>
        </p:nvSpPr>
        <p:spPr>
          <a:xfrm>
            <a:off x="682329" y="2505075"/>
            <a:ext cx="4190702" cy="3684588"/>
          </a:xfrm>
        </p:spPr>
        <p:txBody>
          <a:bodyPr/>
          <a:lstStyle/>
          <a:p>
            <a:pPr lvl="0"/>
            <a:r>
              <a:rPr lang="ja-JP" altLang="en-US" smtClean="0"/>
              <a:t>マスター テキストの書式設定</a:t>
            </a:r>
          </a:p>
          <a:p>
            <a:pPr lvl="1"/>
            <a:r>
              <a:rPr lang="ja-JP" altLang="en-US" smtClean="0"/>
              <a:t>第 </a:t>
            </a:r>
            <a:r>
              <a:rPr lang="en-US" altLang="ja-JP" smtClean="0"/>
              <a:t>2 </a:t>
            </a:r>
            <a:r>
              <a:rPr lang="ja-JP" altLang="en-US" smtClean="0"/>
              <a:t>レベル</a:t>
            </a:r>
          </a:p>
          <a:p>
            <a:pPr lvl="2"/>
            <a:r>
              <a:rPr lang="ja-JP" altLang="en-US" smtClean="0"/>
              <a:t>第 </a:t>
            </a:r>
            <a:r>
              <a:rPr lang="en-US" altLang="ja-JP" smtClean="0"/>
              <a:t>3 </a:t>
            </a:r>
            <a:r>
              <a:rPr lang="ja-JP" altLang="en-US" smtClean="0"/>
              <a:t>レベル</a:t>
            </a:r>
          </a:p>
          <a:p>
            <a:pPr lvl="3"/>
            <a:r>
              <a:rPr lang="ja-JP" altLang="en-US" smtClean="0"/>
              <a:t>第 </a:t>
            </a:r>
            <a:r>
              <a:rPr lang="en-US" altLang="ja-JP" smtClean="0"/>
              <a:t>4 </a:t>
            </a:r>
            <a:r>
              <a:rPr lang="ja-JP" altLang="en-US" smtClean="0"/>
              <a:t>レベル</a:t>
            </a:r>
          </a:p>
          <a:p>
            <a:pPr lvl="4"/>
            <a:r>
              <a:rPr lang="ja-JP" altLang="en-US" smtClean="0"/>
              <a:t>第 </a:t>
            </a:r>
            <a:r>
              <a:rPr lang="en-US" altLang="ja-JP" smtClean="0"/>
              <a:t>5 </a:t>
            </a:r>
            <a:r>
              <a:rPr lang="ja-JP" altLang="en-US" smtClean="0"/>
              <a:t>レベル</a:t>
            </a:r>
            <a:endParaRPr lang="en-US" dirty="0"/>
          </a:p>
        </p:txBody>
      </p:sp>
      <p:sp>
        <p:nvSpPr>
          <p:cNvPr id="5" name="Text Placeholder 4"/>
          <p:cNvSpPr>
            <a:spLocks noGrp="1"/>
          </p:cNvSpPr>
          <p:nvPr>
            <p:ph type="body" sz="quarter" idx="3"/>
          </p:nvPr>
        </p:nvSpPr>
        <p:spPr>
          <a:xfrm>
            <a:off x="5014913" y="1681163"/>
            <a:ext cx="4211340"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ja-JP" altLang="en-US" smtClean="0"/>
              <a:t>マスター テキストの書式設定</a:t>
            </a:r>
          </a:p>
        </p:txBody>
      </p:sp>
      <p:sp>
        <p:nvSpPr>
          <p:cNvPr id="6" name="Content Placeholder 5"/>
          <p:cNvSpPr>
            <a:spLocks noGrp="1"/>
          </p:cNvSpPr>
          <p:nvPr>
            <p:ph sz="quarter" idx="4"/>
          </p:nvPr>
        </p:nvSpPr>
        <p:spPr>
          <a:xfrm>
            <a:off x="5014913" y="2505075"/>
            <a:ext cx="4211340" cy="3684588"/>
          </a:xfrm>
        </p:spPr>
        <p:txBody>
          <a:bodyPr/>
          <a:lstStyle/>
          <a:p>
            <a:pPr lvl="0"/>
            <a:r>
              <a:rPr lang="ja-JP" altLang="en-US" smtClean="0"/>
              <a:t>マスター テキストの書式設定</a:t>
            </a:r>
          </a:p>
          <a:p>
            <a:pPr lvl="1"/>
            <a:r>
              <a:rPr lang="ja-JP" altLang="en-US" smtClean="0"/>
              <a:t>第 </a:t>
            </a:r>
            <a:r>
              <a:rPr lang="en-US" altLang="ja-JP" smtClean="0"/>
              <a:t>2 </a:t>
            </a:r>
            <a:r>
              <a:rPr lang="ja-JP" altLang="en-US" smtClean="0"/>
              <a:t>レベル</a:t>
            </a:r>
          </a:p>
          <a:p>
            <a:pPr lvl="2"/>
            <a:r>
              <a:rPr lang="ja-JP" altLang="en-US" smtClean="0"/>
              <a:t>第 </a:t>
            </a:r>
            <a:r>
              <a:rPr lang="en-US" altLang="ja-JP" smtClean="0"/>
              <a:t>3 </a:t>
            </a:r>
            <a:r>
              <a:rPr lang="ja-JP" altLang="en-US" smtClean="0"/>
              <a:t>レベル</a:t>
            </a:r>
          </a:p>
          <a:p>
            <a:pPr lvl="3"/>
            <a:r>
              <a:rPr lang="ja-JP" altLang="en-US" smtClean="0"/>
              <a:t>第 </a:t>
            </a:r>
            <a:r>
              <a:rPr lang="en-US" altLang="ja-JP" smtClean="0"/>
              <a:t>4 </a:t>
            </a:r>
            <a:r>
              <a:rPr lang="ja-JP" altLang="en-US" smtClean="0"/>
              <a:t>レベル</a:t>
            </a:r>
          </a:p>
          <a:p>
            <a:pPr lvl="4"/>
            <a:r>
              <a:rPr lang="ja-JP" altLang="en-US" smtClean="0"/>
              <a:t>第 </a:t>
            </a:r>
            <a:r>
              <a:rPr lang="en-US" altLang="ja-JP" smtClean="0"/>
              <a:t>5 </a:t>
            </a:r>
            <a:r>
              <a:rPr lang="ja-JP" altLang="en-US" smtClean="0"/>
              <a:t>レベル</a:t>
            </a:r>
            <a:endParaRPr lang="en-US" dirty="0"/>
          </a:p>
        </p:txBody>
      </p:sp>
      <p:sp>
        <p:nvSpPr>
          <p:cNvPr id="7" name="Date Placeholder 6"/>
          <p:cNvSpPr>
            <a:spLocks noGrp="1"/>
          </p:cNvSpPr>
          <p:nvPr>
            <p:ph type="dt" sz="half" idx="10"/>
          </p:nvPr>
        </p:nvSpPr>
        <p:spPr/>
        <p:txBody>
          <a:bodyPr/>
          <a:lstStyle/>
          <a:p>
            <a:fld id="{B52D8A6D-88F4-4650-A13A-DC91CD188B4B}" type="datetimeFigureOut">
              <a:rPr kumimoji="1" lang="ja-JP" altLang="en-US" smtClean="0"/>
              <a:t>2022/11/9</a:t>
            </a:fld>
            <a:endParaRPr kumimoji="1" lang="ja-JP" altLang="en-US"/>
          </a:p>
        </p:txBody>
      </p:sp>
      <p:sp>
        <p:nvSpPr>
          <p:cNvPr id="8" name="Footer Placeholder 7"/>
          <p:cNvSpPr>
            <a:spLocks noGrp="1"/>
          </p:cNvSpPr>
          <p:nvPr>
            <p:ph type="ftr" sz="quarter" idx="11"/>
          </p:nvPr>
        </p:nvSpPr>
        <p:spPr/>
        <p:txBody>
          <a:bodyPr/>
          <a:lstStyle/>
          <a:p>
            <a:endParaRPr kumimoji="1" lang="ja-JP" altLang="en-US"/>
          </a:p>
        </p:txBody>
      </p:sp>
      <p:sp>
        <p:nvSpPr>
          <p:cNvPr id="9" name="Slide Number Placeholder 8"/>
          <p:cNvSpPr>
            <a:spLocks noGrp="1"/>
          </p:cNvSpPr>
          <p:nvPr>
            <p:ph type="sldNum" sz="quarter" idx="12"/>
          </p:nvPr>
        </p:nvSpPr>
        <p:spPr/>
        <p:txBody>
          <a:bodyPr/>
          <a:lstStyle/>
          <a:p>
            <a:fld id="{6FE1AB1E-3C40-4E5F-BC3F-825AAC510C06}" type="slidenum">
              <a:rPr kumimoji="1" lang="ja-JP" altLang="en-US" smtClean="0"/>
              <a:t>‹#›</a:t>
            </a:fld>
            <a:endParaRPr kumimoji="1" lang="ja-JP" altLang="en-US"/>
          </a:p>
        </p:txBody>
      </p:sp>
    </p:spTree>
    <p:extLst>
      <p:ext uri="{BB962C8B-B14F-4D97-AF65-F5344CB8AC3E}">
        <p14:creationId xmlns:p14="http://schemas.microsoft.com/office/powerpoint/2010/main" val="40239464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タイトルのみ">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ja-JP" altLang="en-US" smtClean="0"/>
              <a:t>マスター タイトルの書式設定</a:t>
            </a:r>
            <a:endParaRPr lang="en-US" dirty="0"/>
          </a:p>
        </p:txBody>
      </p:sp>
      <p:sp>
        <p:nvSpPr>
          <p:cNvPr id="3" name="Date Placeholder 2"/>
          <p:cNvSpPr>
            <a:spLocks noGrp="1"/>
          </p:cNvSpPr>
          <p:nvPr>
            <p:ph type="dt" sz="half" idx="10"/>
          </p:nvPr>
        </p:nvSpPr>
        <p:spPr/>
        <p:txBody>
          <a:bodyPr/>
          <a:lstStyle/>
          <a:p>
            <a:fld id="{B52D8A6D-88F4-4650-A13A-DC91CD188B4B}" type="datetimeFigureOut">
              <a:rPr kumimoji="1" lang="ja-JP" altLang="en-US" smtClean="0"/>
              <a:t>2022/11/9</a:t>
            </a:fld>
            <a:endParaRPr kumimoji="1" lang="ja-JP" altLang="en-US"/>
          </a:p>
        </p:txBody>
      </p:sp>
      <p:sp>
        <p:nvSpPr>
          <p:cNvPr id="4" name="Footer Placeholder 3"/>
          <p:cNvSpPr>
            <a:spLocks noGrp="1"/>
          </p:cNvSpPr>
          <p:nvPr>
            <p:ph type="ftr" sz="quarter" idx="11"/>
          </p:nvPr>
        </p:nvSpPr>
        <p:spPr/>
        <p:txBody>
          <a:bodyPr/>
          <a:lstStyle/>
          <a:p>
            <a:endParaRPr kumimoji="1" lang="ja-JP" altLang="en-US"/>
          </a:p>
        </p:txBody>
      </p:sp>
      <p:sp>
        <p:nvSpPr>
          <p:cNvPr id="5" name="Slide Number Placeholder 4"/>
          <p:cNvSpPr>
            <a:spLocks noGrp="1"/>
          </p:cNvSpPr>
          <p:nvPr>
            <p:ph type="sldNum" sz="quarter" idx="12"/>
          </p:nvPr>
        </p:nvSpPr>
        <p:spPr/>
        <p:txBody>
          <a:bodyPr/>
          <a:lstStyle/>
          <a:p>
            <a:fld id="{6FE1AB1E-3C40-4E5F-BC3F-825AAC510C06}" type="slidenum">
              <a:rPr kumimoji="1" lang="ja-JP" altLang="en-US" smtClean="0"/>
              <a:t>‹#›</a:t>
            </a:fld>
            <a:endParaRPr kumimoji="1" lang="ja-JP" altLang="en-US"/>
          </a:p>
        </p:txBody>
      </p:sp>
    </p:spTree>
    <p:extLst>
      <p:ext uri="{BB962C8B-B14F-4D97-AF65-F5344CB8AC3E}">
        <p14:creationId xmlns:p14="http://schemas.microsoft.com/office/powerpoint/2010/main" val="351704733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白紙">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52D8A6D-88F4-4650-A13A-DC91CD188B4B}" type="datetimeFigureOut">
              <a:rPr kumimoji="1" lang="ja-JP" altLang="en-US" smtClean="0"/>
              <a:t>2022/11/9</a:t>
            </a:fld>
            <a:endParaRPr kumimoji="1" lang="ja-JP" altLang="en-US"/>
          </a:p>
        </p:txBody>
      </p:sp>
      <p:sp>
        <p:nvSpPr>
          <p:cNvPr id="3" name="Footer Placeholder 2"/>
          <p:cNvSpPr>
            <a:spLocks noGrp="1"/>
          </p:cNvSpPr>
          <p:nvPr>
            <p:ph type="ftr" sz="quarter" idx="11"/>
          </p:nvPr>
        </p:nvSpPr>
        <p:spPr/>
        <p:txBody>
          <a:bodyPr/>
          <a:lstStyle/>
          <a:p>
            <a:endParaRPr kumimoji="1" lang="ja-JP" altLang="en-US"/>
          </a:p>
        </p:txBody>
      </p:sp>
      <p:sp>
        <p:nvSpPr>
          <p:cNvPr id="4" name="Slide Number Placeholder 3"/>
          <p:cNvSpPr>
            <a:spLocks noGrp="1"/>
          </p:cNvSpPr>
          <p:nvPr>
            <p:ph type="sldNum" sz="quarter" idx="12"/>
          </p:nvPr>
        </p:nvSpPr>
        <p:spPr/>
        <p:txBody>
          <a:bodyPr/>
          <a:lstStyle/>
          <a:p>
            <a:fld id="{6FE1AB1E-3C40-4E5F-BC3F-825AAC510C06}" type="slidenum">
              <a:rPr kumimoji="1" lang="ja-JP" altLang="en-US" smtClean="0"/>
              <a:t>‹#›</a:t>
            </a:fld>
            <a:endParaRPr kumimoji="1" lang="ja-JP" altLang="en-US"/>
          </a:p>
        </p:txBody>
      </p:sp>
    </p:spTree>
    <p:extLst>
      <p:ext uri="{BB962C8B-B14F-4D97-AF65-F5344CB8AC3E}">
        <p14:creationId xmlns:p14="http://schemas.microsoft.com/office/powerpoint/2010/main" val="322463390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タイトル付きの&#10;コンテンツ">
    <p:spTree>
      <p:nvGrpSpPr>
        <p:cNvPr id="1" name=""/>
        <p:cNvGrpSpPr/>
        <p:nvPr/>
      </p:nvGrpSpPr>
      <p:grpSpPr>
        <a:xfrm>
          <a:off x="0" y="0"/>
          <a:ext cx="0" cy="0"/>
          <a:chOff x="0" y="0"/>
          <a:chExt cx="0" cy="0"/>
        </a:xfrm>
      </p:grpSpPr>
      <p:sp>
        <p:nvSpPr>
          <p:cNvPr id="2" name="Title 1"/>
          <p:cNvSpPr>
            <a:spLocks noGrp="1"/>
          </p:cNvSpPr>
          <p:nvPr>
            <p:ph type="title"/>
          </p:nvPr>
        </p:nvSpPr>
        <p:spPr>
          <a:xfrm>
            <a:off x="682328" y="457200"/>
            <a:ext cx="3194943" cy="1600200"/>
          </a:xfrm>
        </p:spPr>
        <p:txBody>
          <a:bodyPr anchor="b"/>
          <a:lstStyle>
            <a:lvl1pPr>
              <a:defRPr sz="3200"/>
            </a:lvl1pPr>
          </a:lstStyle>
          <a:p>
            <a:r>
              <a:rPr lang="ja-JP" altLang="en-US" smtClean="0"/>
              <a:t>マスター タイトルの書式設定</a:t>
            </a:r>
            <a:endParaRPr lang="en-US" dirty="0"/>
          </a:p>
        </p:txBody>
      </p:sp>
      <p:sp>
        <p:nvSpPr>
          <p:cNvPr id="3" name="Content Placeholder 2"/>
          <p:cNvSpPr>
            <a:spLocks noGrp="1"/>
          </p:cNvSpPr>
          <p:nvPr>
            <p:ph idx="1"/>
          </p:nvPr>
        </p:nvSpPr>
        <p:spPr>
          <a:xfrm>
            <a:off x="4211340" y="987427"/>
            <a:ext cx="5014913"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ja-JP" altLang="en-US" smtClean="0"/>
              <a:t>マスター テキストの書式設定</a:t>
            </a:r>
          </a:p>
          <a:p>
            <a:pPr lvl="1"/>
            <a:r>
              <a:rPr lang="ja-JP" altLang="en-US" smtClean="0"/>
              <a:t>第 </a:t>
            </a:r>
            <a:r>
              <a:rPr lang="en-US" altLang="ja-JP" smtClean="0"/>
              <a:t>2 </a:t>
            </a:r>
            <a:r>
              <a:rPr lang="ja-JP" altLang="en-US" smtClean="0"/>
              <a:t>レベル</a:t>
            </a:r>
          </a:p>
          <a:p>
            <a:pPr lvl="2"/>
            <a:r>
              <a:rPr lang="ja-JP" altLang="en-US" smtClean="0"/>
              <a:t>第 </a:t>
            </a:r>
            <a:r>
              <a:rPr lang="en-US" altLang="ja-JP" smtClean="0"/>
              <a:t>3 </a:t>
            </a:r>
            <a:r>
              <a:rPr lang="ja-JP" altLang="en-US" smtClean="0"/>
              <a:t>レベル</a:t>
            </a:r>
          </a:p>
          <a:p>
            <a:pPr lvl="3"/>
            <a:r>
              <a:rPr lang="ja-JP" altLang="en-US" smtClean="0"/>
              <a:t>第 </a:t>
            </a:r>
            <a:r>
              <a:rPr lang="en-US" altLang="ja-JP" smtClean="0"/>
              <a:t>4 </a:t>
            </a:r>
            <a:r>
              <a:rPr lang="ja-JP" altLang="en-US" smtClean="0"/>
              <a:t>レベル</a:t>
            </a:r>
          </a:p>
          <a:p>
            <a:pPr lvl="4"/>
            <a:r>
              <a:rPr lang="ja-JP" altLang="en-US" smtClean="0"/>
              <a:t>第 </a:t>
            </a:r>
            <a:r>
              <a:rPr lang="en-US" altLang="ja-JP" smtClean="0"/>
              <a:t>5 </a:t>
            </a:r>
            <a:r>
              <a:rPr lang="ja-JP" altLang="en-US" smtClean="0"/>
              <a:t>レベル</a:t>
            </a:r>
            <a:endParaRPr lang="en-US" dirty="0"/>
          </a:p>
        </p:txBody>
      </p:sp>
      <p:sp>
        <p:nvSpPr>
          <p:cNvPr id="4" name="Text Placeholder 3"/>
          <p:cNvSpPr>
            <a:spLocks noGrp="1"/>
          </p:cNvSpPr>
          <p:nvPr>
            <p:ph type="body" sz="half" idx="2"/>
          </p:nvPr>
        </p:nvSpPr>
        <p:spPr>
          <a:xfrm>
            <a:off x="682328" y="2057400"/>
            <a:ext cx="3194943"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ja-JP" altLang="en-US" smtClean="0"/>
              <a:t>マスター テキストの書式設定</a:t>
            </a:r>
          </a:p>
        </p:txBody>
      </p:sp>
      <p:sp>
        <p:nvSpPr>
          <p:cNvPr id="5" name="Date Placeholder 4"/>
          <p:cNvSpPr>
            <a:spLocks noGrp="1"/>
          </p:cNvSpPr>
          <p:nvPr>
            <p:ph type="dt" sz="half" idx="10"/>
          </p:nvPr>
        </p:nvSpPr>
        <p:spPr/>
        <p:txBody>
          <a:bodyPr/>
          <a:lstStyle/>
          <a:p>
            <a:fld id="{B52D8A6D-88F4-4650-A13A-DC91CD188B4B}" type="datetimeFigureOut">
              <a:rPr kumimoji="1" lang="ja-JP" altLang="en-US" smtClean="0"/>
              <a:t>2022/11/9</a:t>
            </a:fld>
            <a:endParaRPr kumimoji="1" lang="ja-JP" altLang="en-US"/>
          </a:p>
        </p:txBody>
      </p:sp>
      <p:sp>
        <p:nvSpPr>
          <p:cNvPr id="6" name="Footer Placeholder 5"/>
          <p:cNvSpPr>
            <a:spLocks noGrp="1"/>
          </p:cNvSpPr>
          <p:nvPr>
            <p:ph type="ftr" sz="quarter" idx="11"/>
          </p:nvPr>
        </p:nvSpPr>
        <p:spPr/>
        <p:txBody>
          <a:bodyPr/>
          <a:lstStyle/>
          <a:p>
            <a:endParaRPr kumimoji="1" lang="ja-JP" altLang="en-US"/>
          </a:p>
        </p:txBody>
      </p:sp>
      <p:sp>
        <p:nvSpPr>
          <p:cNvPr id="7" name="Slide Number Placeholder 6"/>
          <p:cNvSpPr>
            <a:spLocks noGrp="1"/>
          </p:cNvSpPr>
          <p:nvPr>
            <p:ph type="sldNum" sz="quarter" idx="12"/>
          </p:nvPr>
        </p:nvSpPr>
        <p:spPr/>
        <p:txBody>
          <a:bodyPr/>
          <a:lstStyle/>
          <a:p>
            <a:fld id="{6FE1AB1E-3C40-4E5F-BC3F-825AAC510C06}" type="slidenum">
              <a:rPr kumimoji="1" lang="ja-JP" altLang="en-US" smtClean="0"/>
              <a:t>‹#›</a:t>
            </a:fld>
            <a:endParaRPr kumimoji="1" lang="ja-JP" altLang="en-US"/>
          </a:p>
        </p:txBody>
      </p:sp>
    </p:spTree>
    <p:extLst>
      <p:ext uri="{BB962C8B-B14F-4D97-AF65-F5344CB8AC3E}">
        <p14:creationId xmlns:p14="http://schemas.microsoft.com/office/powerpoint/2010/main" val="137485605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タイトル付きの図">
    <p:spTree>
      <p:nvGrpSpPr>
        <p:cNvPr id="1" name=""/>
        <p:cNvGrpSpPr/>
        <p:nvPr/>
      </p:nvGrpSpPr>
      <p:grpSpPr>
        <a:xfrm>
          <a:off x="0" y="0"/>
          <a:ext cx="0" cy="0"/>
          <a:chOff x="0" y="0"/>
          <a:chExt cx="0" cy="0"/>
        </a:xfrm>
      </p:grpSpPr>
      <p:sp>
        <p:nvSpPr>
          <p:cNvPr id="2" name="Title 1"/>
          <p:cNvSpPr>
            <a:spLocks noGrp="1"/>
          </p:cNvSpPr>
          <p:nvPr>
            <p:ph type="title"/>
          </p:nvPr>
        </p:nvSpPr>
        <p:spPr>
          <a:xfrm>
            <a:off x="682328" y="457200"/>
            <a:ext cx="3194943" cy="1600200"/>
          </a:xfrm>
        </p:spPr>
        <p:txBody>
          <a:bodyPr anchor="b"/>
          <a:lstStyle>
            <a:lvl1pPr>
              <a:defRPr sz="3200"/>
            </a:lvl1pPr>
          </a:lstStyle>
          <a:p>
            <a:r>
              <a:rPr lang="ja-JP" altLang="en-US" smtClean="0"/>
              <a:t>マスター タイトルの書式設定</a:t>
            </a:r>
            <a:endParaRPr lang="en-US" dirty="0"/>
          </a:p>
        </p:txBody>
      </p:sp>
      <p:sp>
        <p:nvSpPr>
          <p:cNvPr id="3" name="Picture Placeholder 2"/>
          <p:cNvSpPr>
            <a:spLocks noGrp="1" noChangeAspect="1"/>
          </p:cNvSpPr>
          <p:nvPr>
            <p:ph type="pic" idx="1"/>
          </p:nvPr>
        </p:nvSpPr>
        <p:spPr>
          <a:xfrm>
            <a:off x="4211340" y="987427"/>
            <a:ext cx="5014913"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ja-JP" altLang="en-US" smtClean="0"/>
              <a:t>図を追加</a:t>
            </a:r>
            <a:endParaRPr lang="en-US" dirty="0"/>
          </a:p>
        </p:txBody>
      </p:sp>
      <p:sp>
        <p:nvSpPr>
          <p:cNvPr id="4" name="Text Placeholder 3"/>
          <p:cNvSpPr>
            <a:spLocks noGrp="1"/>
          </p:cNvSpPr>
          <p:nvPr>
            <p:ph type="body" sz="half" idx="2"/>
          </p:nvPr>
        </p:nvSpPr>
        <p:spPr>
          <a:xfrm>
            <a:off x="682328" y="2057400"/>
            <a:ext cx="3194943"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ja-JP" altLang="en-US" smtClean="0"/>
              <a:t>マスター テキストの書式設定</a:t>
            </a:r>
          </a:p>
        </p:txBody>
      </p:sp>
      <p:sp>
        <p:nvSpPr>
          <p:cNvPr id="5" name="Date Placeholder 4"/>
          <p:cNvSpPr>
            <a:spLocks noGrp="1"/>
          </p:cNvSpPr>
          <p:nvPr>
            <p:ph type="dt" sz="half" idx="10"/>
          </p:nvPr>
        </p:nvSpPr>
        <p:spPr/>
        <p:txBody>
          <a:bodyPr/>
          <a:lstStyle/>
          <a:p>
            <a:fld id="{B52D8A6D-88F4-4650-A13A-DC91CD188B4B}" type="datetimeFigureOut">
              <a:rPr kumimoji="1" lang="ja-JP" altLang="en-US" smtClean="0"/>
              <a:t>2022/11/9</a:t>
            </a:fld>
            <a:endParaRPr kumimoji="1" lang="ja-JP" altLang="en-US"/>
          </a:p>
        </p:txBody>
      </p:sp>
      <p:sp>
        <p:nvSpPr>
          <p:cNvPr id="6" name="Footer Placeholder 5"/>
          <p:cNvSpPr>
            <a:spLocks noGrp="1"/>
          </p:cNvSpPr>
          <p:nvPr>
            <p:ph type="ftr" sz="quarter" idx="11"/>
          </p:nvPr>
        </p:nvSpPr>
        <p:spPr/>
        <p:txBody>
          <a:bodyPr/>
          <a:lstStyle/>
          <a:p>
            <a:endParaRPr kumimoji="1" lang="ja-JP" altLang="en-US"/>
          </a:p>
        </p:txBody>
      </p:sp>
      <p:sp>
        <p:nvSpPr>
          <p:cNvPr id="7" name="Slide Number Placeholder 6"/>
          <p:cNvSpPr>
            <a:spLocks noGrp="1"/>
          </p:cNvSpPr>
          <p:nvPr>
            <p:ph type="sldNum" sz="quarter" idx="12"/>
          </p:nvPr>
        </p:nvSpPr>
        <p:spPr/>
        <p:txBody>
          <a:bodyPr/>
          <a:lstStyle/>
          <a:p>
            <a:fld id="{6FE1AB1E-3C40-4E5F-BC3F-825AAC510C06}" type="slidenum">
              <a:rPr kumimoji="1" lang="ja-JP" altLang="en-US" smtClean="0"/>
              <a:t>‹#›</a:t>
            </a:fld>
            <a:endParaRPr kumimoji="1" lang="ja-JP" altLang="en-US"/>
          </a:p>
        </p:txBody>
      </p:sp>
    </p:spTree>
    <p:extLst>
      <p:ext uri="{BB962C8B-B14F-4D97-AF65-F5344CB8AC3E}">
        <p14:creationId xmlns:p14="http://schemas.microsoft.com/office/powerpoint/2010/main" val="110930804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タイトルと&#10;縦書きテキスト">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ja-JP" altLang="en-US" smtClean="0"/>
              <a:t>マスター タイトルの書式設定</a:t>
            </a:r>
            <a:endParaRPr lang="en-US" dirty="0"/>
          </a:p>
        </p:txBody>
      </p:sp>
      <p:sp>
        <p:nvSpPr>
          <p:cNvPr id="3" name="Vertical Text Placeholder 2"/>
          <p:cNvSpPr>
            <a:spLocks noGrp="1"/>
          </p:cNvSpPr>
          <p:nvPr>
            <p:ph type="body" orient="vert" idx="1"/>
          </p:nvPr>
        </p:nvSpPr>
        <p:spPr/>
        <p:txBody>
          <a:bodyPr vert="eaVert"/>
          <a:lstStyle/>
          <a:p>
            <a:pPr lvl="0"/>
            <a:r>
              <a:rPr lang="ja-JP" altLang="en-US" smtClean="0"/>
              <a:t>マスター テキストの書式設定</a:t>
            </a:r>
          </a:p>
          <a:p>
            <a:pPr lvl="1"/>
            <a:r>
              <a:rPr lang="ja-JP" altLang="en-US" smtClean="0"/>
              <a:t>第 </a:t>
            </a:r>
            <a:r>
              <a:rPr lang="en-US" altLang="ja-JP" smtClean="0"/>
              <a:t>2 </a:t>
            </a:r>
            <a:r>
              <a:rPr lang="ja-JP" altLang="en-US" smtClean="0"/>
              <a:t>レベル</a:t>
            </a:r>
          </a:p>
          <a:p>
            <a:pPr lvl="2"/>
            <a:r>
              <a:rPr lang="ja-JP" altLang="en-US" smtClean="0"/>
              <a:t>第 </a:t>
            </a:r>
            <a:r>
              <a:rPr lang="en-US" altLang="ja-JP" smtClean="0"/>
              <a:t>3 </a:t>
            </a:r>
            <a:r>
              <a:rPr lang="ja-JP" altLang="en-US" smtClean="0"/>
              <a:t>レベル</a:t>
            </a:r>
          </a:p>
          <a:p>
            <a:pPr lvl="3"/>
            <a:r>
              <a:rPr lang="ja-JP" altLang="en-US" smtClean="0"/>
              <a:t>第 </a:t>
            </a:r>
            <a:r>
              <a:rPr lang="en-US" altLang="ja-JP" smtClean="0"/>
              <a:t>4 </a:t>
            </a:r>
            <a:r>
              <a:rPr lang="ja-JP" altLang="en-US" smtClean="0"/>
              <a:t>レベル</a:t>
            </a:r>
          </a:p>
          <a:p>
            <a:pPr lvl="4"/>
            <a:r>
              <a:rPr lang="ja-JP" altLang="en-US" smtClean="0"/>
              <a:t>第 </a:t>
            </a:r>
            <a:r>
              <a:rPr lang="en-US" altLang="ja-JP" smtClean="0"/>
              <a:t>5 </a:t>
            </a:r>
            <a:r>
              <a:rPr lang="ja-JP" altLang="en-US" smtClean="0"/>
              <a:t>レベル</a:t>
            </a:r>
            <a:endParaRPr lang="en-US" dirty="0"/>
          </a:p>
        </p:txBody>
      </p:sp>
      <p:sp>
        <p:nvSpPr>
          <p:cNvPr id="4" name="Date Placeholder 3"/>
          <p:cNvSpPr>
            <a:spLocks noGrp="1"/>
          </p:cNvSpPr>
          <p:nvPr>
            <p:ph type="dt" sz="half" idx="10"/>
          </p:nvPr>
        </p:nvSpPr>
        <p:spPr/>
        <p:txBody>
          <a:bodyPr/>
          <a:lstStyle/>
          <a:p>
            <a:fld id="{B52D8A6D-88F4-4650-A13A-DC91CD188B4B}" type="datetimeFigureOut">
              <a:rPr kumimoji="1" lang="ja-JP" altLang="en-US" smtClean="0"/>
              <a:t>2022/11/9</a:t>
            </a:fld>
            <a:endParaRPr kumimoji="1" lang="ja-JP" altLang="en-US"/>
          </a:p>
        </p:txBody>
      </p:sp>
      <p:sp>
        <p:nvSpPr>
          <p:cNvPr id="5" name="Footer Placeholder 4"/>
          <p:cNvSpPr>
            <a:spLocks noGrp="1"/>
          </p:cNvSpPr>
          <p:nvPr>
            <p:ph type="ftr" sz="quarter" idx="11"/>
          </p:nvPr>
        </p:nvSpPr>
        <p:spPr/>
        <p:txBody>
          <a:bodyPr/>
          <a:lstStyle/>
          <a:p>
            <a:endParaRPr kumimoji="1" lang="ja-JP" altLang="en-US"/>
          </a:p>
        </p:txBody>
      </p:sp>
      <p:sp>
        <p:nvSpPr>
          <p:cNvPr id="6" name="Slide Number Placeholder 5"/>
          <p:cNvSpPr>
            <a:spLocks noGrp="1"/>
          </p:cNvSpPr>
          <p:nvPr>
            <p:ph type="sldNum" sz="quarter" idx="12"/>
          </p:nvPr>
        </p:nvSpPr>
        <p:spPr/>
        <p:txBody>
          <a:bodyPr/>
          <a:lstStyle/>
          <a:p>
            <a:fld id="{6FE1AB1E-3C40-4E5F-BC3F-825AAC510C06}" type="slidenum">
              <a:rPr kumimoji="1" lang="ja-JP" altLang="en-US" smtClean="0"/>
              <a:t>‹#›</a:t>
            </a:fld>
            <a:endParaRPr kumimoji="1" lang="ja-JP" altLang="en-US"/>
          </a:p>
        </p:txBody>
      </p:sp>
    </p:spTree>
    <p:extLst>
      <p:ext uri="{BB962C8B-B14F-4D97-AF65-F5344CB8AC3E}">
        <p14:creationId xmlns:p14="http://schemas.microsoft.com/office/powerpoint/2010/main" val="364596026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縦書きタイトルと&#10;縦書きテキスト">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088982" y="365125"/>
            <a:ext cx="2135981" cy="5811838"/>
          </a:xfrm>
        </p:spPr>
        <p:txBody>
          <a:bodyPr vert="eaVert"/>
          <a:lstStyle/>
          <a:p>
            <a:r>
              <a:rPr lang="ja-JP" altLang="en-US" smtClean="0"/>
              <a:t>マスター タイトルの書式設定</a:t>
            </a:r>
            <a:endParaRPr lang="en-US" dirty="0"/>
          </a:p>
        </p:txBody>
      </p:sp>
      <p:sp>
        <p:nvSpPr>
          <p:cNvPr id="3" name="Vertical Text Placeholder 2"/>
          <p:cNvSpPr>
            <a:spLocks noGrp="1"/>
          </p:cNvSpPr>
          <p:nvPr>
            <p:ph type="body" orient="vert" idx="1"/>
          </p:nvPr>
        </p:nvSpPr>
        <p:spPr>
          <a:xfrm>
            <a:off x="681038" y="365125"/>
            <a:ext cx="6284119" cy="5811838"/>
          </a:xfrm>
        </p:spPr>
        <p:txBody>
          <a:bodyPr vert="eaVert"/>
          <a:lstStyle/>
          <a:p>
            <a:pPr lvl="0"/>
            <a:r>
              <a:rPr lang="ja-JP" altLang="en-US" smtClean="0"/>
              <a:t>マスター テキストの書式設定</a:t>
            </a:r>
          </a:p>
          <a:p>
            <a:pPr lvl="1"/>
            <a:r>
              <a:rPr lang="ja-JP" altLang="en-US" smtClean="0"/>
              <a:t>第 </a:t>
            </a:r>
            <a:r>
              <a:rPr lang="en-US" altLang="ja-JP" smtClean="0"/>
              <a:t>2 </a:t>
            </a:r>
            <a:r>
              <a:rPr lang="ja-JP" altLang="en-US" smtClean="0"/>
              <a:t>レベル</a:t>
            </a:r>
          </a:p>
          <a:p>
            <a:pPr lvl="2"/>
            <a:r>
              <a:rPr lang="ja-JP" altLang="en-US" smtClean="0"/>
              <a:t>第 </a:t>
            </a:r>
            <a:r>
              <a:rPr lang="en-US" altLang="ja-JP" smtClean="0"/>
              <a:t>3 </a:t>
            </a:r>
            <a:r>
              <a:rPr lang="ja-JP" altLang="en-US" smtClean="0"/>
              <a:t>レベル</a:t>
            </a:r>
          </a:p>
          <a:p>
            <a:pPr lvl="3"/>
            <a:r>
              <a:rPr lang="ja-JP" altLang="en-US" smtClean="0"/>
              <a:t>第 </a:t>
            </a:r>
            <a:r>
              <a:rPr lang="en-US" altLang="ja-JP" smtClean="0"/>
              <a:t>4 </a:t>
            </a:r>
            <a:r>
              <a:rPr lang="ja-JP" altLang="en-US" smtClean="0"/>
              <a:t>レベル</a:t>
            </a:r>
          </a:p>
          <a:p>
            <a:pPr lvl="4"/>
            <a:r>
              <a:rPr lang="ja-JP" altLang="en-US" smtClean="0"/>
              <a:t>第 </a:t>
            </a:r>
            <a:r>
              <a:rPr lang="en-US" altLang="ja-JP" smtClean="0"/>
              <a:t>5 </a:t>
            </a:r>
            <a:r>
              <a:rPr lang="ja-JP" altLang="en-US" smtClean="0"/>
              <a:t>レベル</a:t>
            </a:r>
            <a:endParaRPr lang="en-US" dirty="0"/>
          </a:p>
        </p:txBody>
      </p:sp>
      <p:sp>
        <p:nvSpPr>
          <p:cNvPr id="4" name="Date Placeholder 3"/>
          <p:cNvSpPr>
            <a:spLocks noGrp="1"/>
          </p:cNvSpPr>
          <p:nvPr>
            <p:ph type="dt" sz="half" idx="10"/>
          </p:nvPr>
        </p:nvSpPr>
        <p:spPr/>
        <p:txBody>
          <a:bodyPr/>
          <a:lstStyle/>
          <a:p>
            <a:fld id="{B52D8A6D-88F4-4650-A13A-DC91CD188B4B}" type="datetimeFigureOut">
              <a:rPr kumimoji="1" lang="ja-JP" altLang="en-US" smtClean="0"/>
              <a:t>2022/11/9</a:t>
            </a:fld>
            <a:endParaRPr kumimoji="1" lang="ja-JP" altLang="en-US"/>
          </a:p>
        </p:txBody>
      </p:sp>
      <p:sp>
        <p:nvSpPr>
          <p:cNvPr id="5" name="Footer Placeholder 4"/>
          <p:cNvSpPr>
            <a:spLocks noGrp="1"/>
          </p:cNvSpPr>
          <p:nvPr>
            <p:ph type="ftr" sz="quarter" idx="11"/>
          </p:nvPr>
        </p:nvSpPr>
        <p:spPr/>
        <p:txBody>
          <a:bodyPr/>
          <a:lstStyle/>
          <a:p>
            <a:endParaRPr kumimoji="1" lang="ja-JP" altLang="en-US"/>
          </a:p>
        </p:txBody>
      </p:sp>
      <p:sp>
        <p:nvSpPr>
          <p:cNvPr id="6" name="Slide Number Placeholder 5"/>
          <p:cNvSpPr>
            <a:spLocks noGrp="1"/>
          </p:cNvSpPr>
          <p:nvPr>
            <p:ph type="sldNum" sz="quarter" idx="12"/>
          </p:nvPr>
        </p:nvSpPr>
        <p:spPr/>
        <p:txBody>
          <a:bodyPr/>
          <a:lstStyle/>
          <a:p>
            <a:fld id="{6FE1AB1E-3C40-4E5F-BC3F-825AAC510C06}" type="slidenum">
              <a:rPr kumimoji="1" lang="ja-JP" altLang="en-US" smtClean="0"/>
              <a:t>‹#›</a:t>
            </a:fld>
            <a:endParaRPr kumimoji="1" lang="ja-JP" altLang="en-US"/>
          </a:p>
        </p:txBody>
      </p:sp>
    </p:spTree>
    <p:extLst>
      <p:ext uri="{BB962C8B-B14F-4D97-AF65-F5344CB8AC3E}">
        <p14:creationId xmlns:p14="http://schemas.microsoft.com/office/powerpoint/2010/main" val="61876166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81038" y="365127"/>
            <a:ext cx="8543925" cy="1325563"/>
          </a:xfrm>
          <a:prstGeom prst="rect">
            <a:avLst/>
          </a:prstGeom>
        </p:spPr>
        <p:txBody>
          <a:bodyPr vert="horz" lIns="91440" tIns="45720" rIns="91440" bIns="45720" rtlCol="0" anchor="ctr">
            <a:normAutofit/>
          </a:bodyPr>
          <a:lstStyle/>
          <a:p>
            <a:r>
              <a:rPr lang="ja-JP" altLang="en-US" smtClean="0"/>
              <a:t>マスター タイトルの書式設定</a:t>
            </a:r>
            <a:endParaRPr lang="en-US" dirty="0"/>
          </a:p>
        </p:txBody>
      </p:sp>
      <p:sp>
        <p:nvSpPr>
          <p:cNvPr id="3" name="Text Placeholder 2"/>
          <p:cNvSpPr>
            <a:spLocks noGrp="1"/>
          </p:cNvSpPr>
          <p:nvPr>
            <p:ph type="body" idx="1"/>
          </p:nvPr>
        </p:nvSpPr>
        <p:spPr>
          <a:xfrm>
            <a:off x="681038" y="1825625"/>
            <a:ext cx="8543925" cy="4351338"/>
          </a:xfrm>
          <a:prstGeom prst="rect">
            <a:avLst/>
          </a:prstGeom>
        </p:spPr>
        <p:txBody>
          <a:bodyPr vert="horz" lIns="91440" tIns="45720" rIns="91440" bIns="45720" rtlCol="0">
            <a:normAutofit/>
          </a:bodyPr>
          <a:lstStyle/>
          <a:p>
            <a:pPr lvl="0"/>
            <a:r>
              <a:rPr lang="ja-JP" altLang="en-US" smtClean="0"/>
              <a:t>マスター テキストの書式設定</a:t>
            </a:r>
          </a:p>
          <a:p>
            <a:pPr lvl="1"/>
            <a:r>
              <a:rPr lang="ja-JP" altLang="en-US" smtClean="0"/>
              <a:t>第 </a:t>
            </a:r>
            <a:r>
              <a:rPr lang="en-US" altLang="ja-JP" smtClean="0"/>
              <a:t>2 </a:t>
            </a:r>
            <a:r>
              <a:rPr lang="ja-JP" altLang="en-US" smtClean="0"/>
              <a:t>レベル</a:t>
            </a:r>
          </a:p>
          <a:p>
            <a:pPr lvl="2"/>
            <a:r>
              <a:rPr lang="ja-JP" altLang="en-US" smtClean="0"/>
              <a:t>第 </a:t>
            </a:r>
            <a:r>
              <a:rPr lang="en-US" altLang="ja-JP" smtClean="0"/>
              <a:t>3 </a:t>
            </a:r>
            <a:r>
              <a:rPr lang="ja-JP" altLang="en-US" smtClean="0"/>
              <a:t>レベル</a:t>
            </a:r>
          </a:p>
          <a:p>
            <a:pPr lvl="3"/>
            <a:r>
              <a:rPr lang="ja-JP" altLang="en-US" smtClean="0"/>
              <a:t>第 </a:t>
            </a:r>
            <a:r>
              <a:rPr lang="en-US" altLang="ja-JP" smtClean="0"/>
              <a:t>4 </a:t>
            </a:r>
            <a:r>
              <a:rPr lang="ja-JP" altLang="en-US" smtClean="0"/>
              <a:t>レベル</a:t>
            </a:r>
          </a:p>
          <a:p>
            <a:pPr lvl="4"/>
            <a:r>
              <a:rPr lang="ja-JP" altLang="en-US" smtClean="0"/>
              <a:t>第 </a:t>
            </a:r>
            <a:r>
              <a:rPr lang="en-US" altLang="ja-JP" smtClean="0"/>
              <a:t>5 </a:t>
            </a:r>
            <a:r>
              <a:rPr lang="ja-JP" altLang="en-US" smtClean="0"/>
              <a:t>レベル</a:t>
            </a:r>
            <a:endParaRPr lang="en-US" dirty="0"/>
          </a:p>
        </p:txBody>
      </p:sp>
      <p:sp>
        <p:nvSpPr>
          <p:cNvPr id="4" name="Date Placeholder 3"/>
          <p:cNvSpPr>
            <a:spLocks noGrp="1"/>
          </p:cNvSpPr>
          <p:nvPr>
            <p:ph type="dt" sz="half" idx="2"/>
          </p:nvPr>
        </p:nvSpPr>
        <p:spPr>
          <a:xfrm>
            <a:off x="681038" y="6356352"/>
            <a:ext cx="222885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B52D8A6D-88F4-4650-A13A-DC91CD188B4B}" type="datetimeFigureOut">
              <a:rPr kumimoji="1" lang="ja-JP" altLang="en-US" smtClean="0"/>
              <a:t>2022/11/9</a:t>
            </a:fld>
            <a:endParaRPr kumimoji="1" lang="ja-JP" altLang="en-US"/>
          </a:p>
        </p:txBody>
      </p:sp>
      <p:sp>
        <p:nvSpPr>
          <p:cNvPr id="5" name="Footer Placeholder 4"/>
          <p:cNvSpPr>
            <a:spLocks noGrp="1"/>
          </p:cNvSpPr>
          <p:nvPr>
            <p:ph type="ftr" sz="quarter" idx="3"/>
          </p:nvPr>
        </p:nvSpPr>
        <p:spPr>
          <a:xfrm>
            <a:off x="3281363" y="6356352"/>
            <a:ext cx="3343275"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kumimoji="1" lang="ja-JP" altLang="en-US"/>
          </a:p>
        </p:txBody>
      </p:sp>
      <p:sp>
        <p:nvSpPr>
          <p:cNvPr id="6" name="Slide Number Placeholder 5"/>
          <p:cNvSpPr>
            <a:spLocks noGrp="1"/>
          </p:cNvSpPr>
          <p:nvPr>
            <p:ph type="sldNum" sz="quarter" idx="4"/>
          </p:nvPr>
        </p:nvSpPr>
        <p:spPr>
          <a:xfrm>
            <a:off x="6996113" y="6356352"/>
            <a:ext cx="222885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6FE1AB1E-3C40-4E5F-BC3F-825AAC510C06}" type="slidenum">
              <a:rPr kumimoji="1" lang="ja-JP" altLang="en-US" smtClean="0"/>
              <a:t>‹#›</a:t>
            </a:fld>
            <a:endParaRPr kumimoji="1" lang="ja-JP" altLang="en-US"/>
          </a:p>
        </p:txBody>
      </p:sp>
    </p:spTree>
    <p:extLst>
      <p:ext uri="{BB962C8B-B14F-4D97-AF65-F5344CB8AC3E}">
        <p14:creationId xmlns:p14="http://schemas.microsoft.com/office/powerpoint/2010/main" val="567016210"/>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90000"/>
        </a:lnSpc>
        <a:spcBef>
          <a:spcPct val="0"/>
        </a:spcBef>
        <a:buNone/>
        <a:defRPr kumimoji="1"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kumimoji="1"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kumimoji="1"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kumimoji="1"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kumimoji="1"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kumimoji="1"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kumimoji="1"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kumimoji="1"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kumimoji="1"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kumimoji="1" sz="1800" kern="1200">
          <a:solidFill>
            <a:schemeClr val="tx1"/>
          </a:solidFill>
          <a:latin typeface="+mn-lt"/>
          <a:ea typeface="+mn-ea"/>
          <a:cs typeface="+mn-cs"/>
        </a:defRPr>
      </a:lvl9pPr>
    </p:bodyStyle>
    <p:otherStyle>
      <a:defPPr>
        <a:defRPr lang="en-US"/>
      </a:defPPr>
      <a:lvl1pPr marL="0" algn="l" defTabSz="914400" rtl="0" eaLnBrk="1" latinLnBrk="0" hangingPunct="1">
        <a:defRPr kumimoji="1" sz="1800" kern="1200">
          <a:solidFill>
            <a:schemeClr val="tx1"/>
          </a:solidFill>
          <a:latin typeface="+mn-lt"/>
          <a:ea typeface="+mn-ea"/>
          <a:cs typeface="+mn-cs"/>
        </a:defRPr>
      </a:lvl1pPr>
      <a:lvl2pPr marL="457200" algn="l" defTabSz="914400" rtl="0" eaLnBrk="1" latinLnBrk="0" hangingPunct="1">
        <a:defRPr kumimoji="1" sz="1800" kern="1200">
          <a:solidFill>
            <a:schemeClr val="tx1"/>
          </a:solidFill>
          <a:latin typeface="+mn-lt"/>
          <a:ea typeface="+mn-ea"/>
          <a:cs typeface="+mn-cs"/>
        </a:defRPr>
      </a:lvl2pPr>
      <a:lvl3pPr marL="914400" algn="l" defTabSz="914400" rtl="0" eaLnBrk="1" latinLnBrk="0" hangingPunct="1">
        <a:defRPr kumimoji="1" sz="1800" kern="1200">
          <a:solidFill>
            <a:schemeClr val="tx1"/>
          </a:solidFill>
          <a:latin typeface="+mn-lt"/>
          <a:ea typeface="+mn-ea"/>
          <a:cs typeface="+mn-cs"/>
        </a:defRPr>
      </a:lvl3pPr>
      <a:lvl4pPr marL="1371600" algn="l" defTabSz="914400" rtl="0" eaLnBrk="1" latinLnBrk="0" hangingPunct="1">
        <a:defRPr kumimoji="1" sz="1800" kern="1200">
          <a:solidFill>
            <a:schemeClr val="tx1"/>
          </a:solidFill>
          <a:latin typeface="+mn-lt"/>
          <a:ea typeface="+mn-ea"/>
          <a:cs typeface="+mn-cs"/>
        </a:defRPr>
      </a:lvl4pPr>
      <a:lvl5pPr marL="1828800" algn="l" defTabSz="914400" rtl="0" eaLnBrk="1" latinLnBrk="0" hangingPunct="1">
        <a:defRPr kumimoji="1" sz="1800" kern="1200">
          <a:solidFill>
            <a:schemeClr val="tx1"/>
          </a:solidFill>
          <a:latin typeface="+mn-lt"/>
          <a:ea typeface="+mn-ea"/>
          <a:cs typeface="+mn-cs"/>
        </a:defRPr>
      </a:lvl5pPr>
      <a:lvl6pPr marL="2286000" algn="l" defTabSz="914400" rtl="0" eaLnBrk="1" latinLnBrk="0" hangingPunct="1">
        <a:defRPr kumimoji="1" sz="1800" kern="1200">
          <a:solidFill>
            <a:schemeClr val="tx1"/>
          </a:solidFill>
          <a:latin typeface="+mn-lt"/>
          <a:ea typeface="+mn-ea"/>
          <a:cs typeface="+mn-cs"/>
        </a:defRPr>
      </a:lvl6pPr>
      <a:lvl7pPr marL="2743200" algn="l" defTabSz="914400" rtl="0" eaLnBrk="1" latinLnBrk="0" hangingPunct="1">
        <a:defRPr kumimoji="1" sz="1800" kern="1200">
          <a:solidFill>
            <a:schemeClr val="tx1"/>
          </a:solidFill>
          <a:latin typeface="+mn-lt"/>
          <a:ea typeface="+mn-ea"/>
          <a:cs typeface="+mn-cs"/>
        </a:defRPr>
      </a:lvl7pPr>
      <a:lvl8pPr marL="3200400" algn="l" defTabSz="914400" rtl="0" eaLnBrk="1" latinLnBrk="0" hangingPunct="1">
        <a:defRPr kumimoji="1" sz="1800" kern="1200">
          <a:solidFill>
            <a:schemeClr val="tx1"/>
          </a:solidFill>
          <a:latin typeface="+mn-lt"/>
          <a:ea typeface="+mn-ea"/>
          <a:cs typeface="+mn-cs"/>
        </a:defRPr>
      </a:lvl8pPr>
      <a:lvl9pPr marL="3657600" algn="l" defTabSz="914400" rtl="0" eaLnBrk="1" latinLnBrk="0" hangingPunct="1">
        <a:defRPr kumimoji="1"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正方形/長方形 11"/>
          <p:cNvSpPr/>
          <p:nvPr/>
        </p:nvSpPr>
        <p:spPr>
          <a:xfrm>
            <a:off x="228600" y="5961888"/>
            <a:ext cx="9445752" cy="722376"/>
          </a:xfrm>
          <a:prstGeom prst="rect">
            <a:avLst/>
          </a:prstGeom>
          <a:solidFill>
            <a:schemeClr val="bg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pPr marL="285750" indent="-285750">
              <a:buClr>
                <a:schemeClr val="accent5">
                  <a:lumMod val="60000"/>
                  <a:lumOff val="40000"/>
                </a:schemeClr>
              </a:buClr>
              <a:buFont typeface="Wingdings" panose="05000000000000000000" pitchFamily="2" charset="2"/>
              <a:buChar char="n"/>
            </a:pPr>
            <a:endParaRPr kumimoji="1" lang="en-US" altLang="ja-JP" sz="1400" dirty="0" smtClean="0">
              <a:solidFill>
                <a:schemeClr val="tx1"/>
              </a:solidFill>
              <a:latin typeface="+mn-ea"/>
            </a:endParaRPr>
          </a:p>
          <a:p>
            <a:pPr marL="285750" indent="-285750">
              <a:buClr>
                <a:schemeClr val="accent5">
                  <a:lumMod val="60000"/>
                  <a:lumOff val="40000"/>
                </a:schemeClr>
              </a:buClr>
              <a:buFont typeface="Wingdings" panose="05000000000000000000" pitchFamily="2" charset="2"/>
              <a:buChar char="n"/>
            </a:pPr>
            <a:r>
              <a:rPr kumimoji="1" lang="ja-JP" altLang="en-US" sz="1400" b="1" dirty="0" smtClean="0">
                <a:solidFill>
                  <a:schemeClr val="tx1"/>
                </a:solidFill>
                <a:latin typeface="+mn-ea"/>
              </a:rPr>
              <a:t>要綱発出等</a:t>
            </a:r>
            <a:r>
              <a:rPr kumimoji="1" lang="ja-JP" altLang="en-US" sz="1400" dirty="0" smtClean="0">
                <a:solidFill>
                  <a:schemeClr val="tx1"/>
                </a:solidFill>
                <a:latin typeface="+mn-ea"/>
              </a:rPr>
              <a:t>　</a:t>
            </a:r>
            <a:r>
              <a:rPr kumimoji="1" lang="ja-JP" altLang="en-US" sz="1400" dirty="0" smtClean="0">
                <a:solidFill>
                  <a:schemeClr val="tx1"/>
                </a:solidFill>
                <a:latin typeface="+mn-ea"/>
              </a:rPr>
              <a:t>１１月</a:t>
            </a:r>
            <a:r>
              <a:rPr kumimoji="1" lang="ja-JP" altLang="en-US" sz="1400" dirty="0">
                <a:solidFill>
                  <a:schemeClr val="tx1"/>
                </a:solidFill>
                <a:latin typeface="+mn-ea"/>
              </a:rPr>
              <a:t>下</a:t>
            </a:r>
            <a:r>
              <a:rPr kumimoji="1" lang="ja-JP" altLang="en-US" sz="1400" dirty="0" smtClean="0">
                <a:solidFill>
                  <a:schemeClr val="tx1"/>
                </a:solidFill>
                <a:latin typeface="+mn-ea"/>
              </a:rPr>
              <a:t>旬</a:t>
            </a:r>
            <a:r>
              <a:rPr kumimoji="1" lang="ja-JP" altLang="en-US" sz="1400" dirty="0" smtClean="0">
                <a:solidFill>
                  <a:schemeClr val="tx1"/>
                </a:solidFill>
                <a:latin typeface="+mn-ea"/>
              </a:rPr>
              <a:t>予定</a:t>
            </a:r>
            <a:endParaRPr kumimoji="1" lang="ja-JP" altLang="en-US" sz="1400" dirty="0">
              <a:solidFill>
                <a:schemeClr val="tx1"/>
              </a:solidFill>
              <a:latin typeface="+mn-ea"/>
            </a:endParaRPr>
          </a:p>
          <a:p>
            <a:pPr marL="285750" indent="-285750">
              <a:buClr>
                <a:schemeClr val="accent5">
                  <a:lumMod val="60000"/>
                  <a:lumOff val="40000"/>
                </a:schemeClr>
              </a:buClr>
              <a:buFont typeface="Wingdings" panose="05000000000000000000" pitchFamily="2" charset="2"/>
              <a:buChar char="n"/>
            </a:pPr>
            <a:r>
              <a:rPr kumimoji="1" lang="ja-JP" altLang="en-US" sz="1400" b="1" dirty="0" smtClean="0">
                <a:solidFill>
                  <a:schemeClr val="tx1"/>
                </a:solidFill>
                <a:latin typeface="+mn-ea"/>
              </a:rPr>
              <a:t>交付</a:t>
            </a:r>
            <a:r>
              <a:rPr kumimoji="1" lang="ja-JP" altLang="en-US" sz="1400" b="1" dirty="0">
                <a:solidFill>
                  <a:schemeClr val="tx1"/>
                </a:solidFill>
                <a:latin typeface="+mn-ea"/>
              </a:rPr>
              <a:t>申請</a:t>
            </a:r>
            <a:r>
              <a:rPr kumimoji="1" lang="ja-JP" altLang="en-US" sz="1400" b="1" dirty="0" smtClean="0">
                <a:solidFill>
                  <a:schemeClr val="tx1"/>
                </a:solidFill>
                <a:latin typeface="+mn-ea"/>
              </a:rPr>
              <a:t>等</a:t>
            </a:r>
            <a:r>
              <a:rPr kumimoji="1" lang="ja-JP" altLang="en-US" sz="1400" dirty="0" smtClean="0">
                <a:solidFill>
                  <a:schemeClr val="tx1"/>
                </a:solidFill>
                <a:latin typeface="+mn-ea"/>
              </a:rPr>
              <a:t>　</a:t>
            </a:r>
            <a:r>
              <a:rPr kumimoji="1" lang="ja-JP" altLang="en-US" sz="1400" dirty="0" smtClean="0">
                <a:solidFill>
                  <a:schemeClr val="tx1"/>
                </a:solidFill>
                <a:latin typeface="+mn-ea"/>
              </a:rPr>
              <a:t>１２月</a:t>
            </a:r>
            <a:r>
              <a:rPr kumimoji="1" lang="ja-JP" altLang="en-US" sz="1400" dirty="0">
                <a:solidFill>
                  <a:schemeClr val="tx1"/>
                </a:solidFill>
                <a:latin typeface="+mn-ea"/>
              </a:rPr>
              <a:t>頃予定</a:t>
            </a:r>
            <a:r>
              <a:rPr kumimoji="1" lang="ja-JP" altLang="en-US" sz="1400" dirty="0" smtClean="0">
                <a:solidFill>
                  <a:schemeClr val="tx1"/>
                </a:solidFill>
                <a:latin typeface="+mn-ea"/>
              </a:rPr>
              <a:t>（令和</a:t>
            </a:r>
            <a:r>
              <a:rPr kumimoji="1" lang="ja-JP" altLang="en-US" sz="1400" dirty="0">
                <a:solidFill>
                  <a:schemeClr val="tx1"/>
                </a:solidFill>
                <a:latin typeface="+mn-ea"/>
              </a:rPr>
              <a:t>５年３月</a:t>
            </a:r>
            <a:r>
              <a:rPr kumimoji="1" lang="ja-JP" altLang="en-US" sz="1400" dirty="0" smtClean="0">
                <a:solidFill>
                  <a:schemeClr val="tx1"/>
                </a:solidFill>
                <a:latin typeface="+mn-ea"/>
              </a:rPr>
              <a:t>末以降、実績報告及び精算）</a:t>
            </a:r>
            <a:endParaRPr kumimoji="1" lang="en-US" altLang="ja-JP" sz="1400" dirty="0" smtClean="0">
              <a:solidFill>
                <a:schemeClr val="tx1"/>
              </a:solidFill>
              <a:latin typeface="+mn-ea"/>
            </a:endParaRPr>
          </a:p>
          <a:p>
            <a:pPr marL="285750" indent="-285750">
              <a:buClr>
                <a:schemeClr val="accent5">
                  <a:lumMod val="60000"/>
                  <a:lumOff val="40000"/>
                </a:schemeClr>
              </a:buClr>
              <a:buFont typeface="Wingdings" panose="05000000000000000000" pitchFamily="2" charset="2"/>
              <a:buChar char="n"/>
            </a:pPr>
            <a:endParaRPr kumimoji="1" lang="ja-JP" altLang="en-US" sz="1400" dirty="0">
              <a:solidFill>
                <a:schemeClr val="tx1"/>
              </a:solidFill>
              <a:latin typeface="+mn-ea"/>
            </a:endParaRPr>
          </a:p>
        </p:txBody>
      </p:sp>
      <p:sp>
        <p:nvSpPr>
          <p:cNvPr id="11" name="正方形/長方形 10"/>
          <p:cNvSpPr/>
          <p:nvPr/>
        </p:nvSpPr>
        <p:spPr>
          <a:xfrm>
            <a:off x="228600" y="1729740"/>
            <a:ext cx="9445752" cy="3934968"/>
          </a:xfrm>
          <a:prstGeom prst="rect">
            <a:avLst/>
          </a:prstGeom>
          <a:solidFill>
            <a:schemeClr val="bg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endParaRPr kumimoji="1" lang="en-US" altLang="ja-JP" sz="1400" b="1" dirty="0" smtClean="0">
              <a:solidFill>
                <a:schemeClr val="tx1"/>
              </a:solidFill>
              <a:latin typeface="+mn-ea"/>
            </a:endParaRPr>
          </a:p>
          <a:p>
            <a:r>
              <a:rPr kumimoji="1" lang="en-US" altLang="ja-JP" sz="1400" b="1" dirty="0" smtClean="0">
                <a:solidFill>
                  <a:schemeClr val="tx1"/>
                </a:solidFill>
                <a:latin typeface="+mn-ea"/>
              </a:rPr>
              <a:t>【</a:t>
            </a:r>
            <a:r>
              <a:rPr kumimoji="1" lang="ja-JP" altLang="en-US" sz="1400" b="1" dirty="0" smtClean="0">
                <a:solidFill>
                  <a:schemeClr val="tx1"/>
                </a:solidFill>
                <a:latin typeface="+mn-ea"/>
              </a:rPr>
              <a:t>対象施設</a:t>
            </a:r>
            <a:r>
              <a:rPr kumimoji="1" lang="en-US" altLang="ja-JP" sz="1400" b="1" dirty="0" smtClean="0">
                <a:solidFill>
                  <a:schemeClr val="tx1"/>
                </a:solidFill>
                <a:latin typeface="+mn-ea"/>
              </a:rPr>
              <a:t>】</a:t>
            </a:r>
            <a:r>
              <a:rPr kumimoji="1" lang="ja-JP" altLang="en-US" sz="1400" dirty="0" smtClean="0">
                <a:solidFill>
                  <a:schemeClr val="tx1"/>
                </a:solidFill>
                <a:latin typeface="+mn-ea"/>
              </a:rPr>
              <a:t>障害者</a:t>
            </a:r>
            <a:r>
              <a:rPr kumimoji="1" lang="ja-JP" altLang="en-US" sz="1400" dirty="0">
                <a:solidFill>
                  <a:schemeClr val="tx1"/>
                </a:solidFill>
                <a:latin typeface="+mn-ea"/>
              </a:rPr>
              <a:t>支援施設、福祉型障害児入所施設、医療型障害児入所</a:t>
            </a:r>
            <a:r>
              <a:rPr kumimoji="1" lang="ja-JP" altLang="en-US" sz="1400" dirty="0" smtClean="0">
                <a:solidFill>
                  <a:schemeClr val="tx1"/>
                </a:solidFill>
                <a:latin typeface="+mn-ea"/>
              </a:rPr>
              <a:t>施設</a:t>
            </a:r>
            <a:endParaRPr kumimoji="1" lang="en-US" altLang="ja-JP" sz="1400" dirty="0" smtClean="0">
              <a:solidFill>
                <a:schemeClr val="tx1"/>
              </a:solidFill>
              <a:latin typeface="+mn-ea"/>
            </a:endParaRPr>
          </a:p>
          <a:p>
            <a:endParaRPr kumimoji="1" lang="en-US" altLang="ja-JP" sz="1400" dirty="0" smtClean="0">
              <a:solidFill>
                <a:schemeClr val="tx1"/>
              </a:solidFill>
              <a:latin typeface="+mn-ea"/>
            </a:endParaRPr>
          </a:p>
          <a:p>
            <a:r>
              <a:rPr kumimoji="1" lang="en-US" altLang="ja-JP" sz="1400" b="1" dirty="0" smtClean="0">
                <a:solidFill>
                  <a:schemeClr val="tx1"/>
                </a:solidFill>
                <a:latin typeface="+mn-ea"/>
              </a:rPr>
              <a:t>【</a:t>
            </a:r>
            <a:r>
              <a:rPr kumimoji="1" lang="ja-JP" altLang="en-US" sz="1400" b="1" dirty="0">
                <a:solidFill>
                  <a:schemeClr val="tx1"/>
                </a:solidFill>
                <a:latin typeface="+mn-ea"/>
              </a:rPr>
              <a:t>対象経費</a:t>
            </a:r>
            <a:r>
              <a:rPr kumimoji="1" lang="en-US" altLang="ja-JP" sz="1400" b="1" dirty="0" smtClean="0">
                <a:solidFill>
                  <a:schemeClr val="tx1"/>
                </a:solidFill>
                <a:latin typeface="+mn-ea"/>
              </a:rPr>
              <a:t>】</a:t>
            </a:r>
            <a:r>
              <a:rPr kumimoji="1" lang="ja-JP" altLang="en-US" sz="1400" dirty="0" smtClean="0">
                <a:solidFill>
                  <a:schemeClr val="tx1"/>
                </a:solidFill>
                <a:latin typeface="+mn-ea"/>
              </a:rPr>
              <a:t>利用者</a:t>
            </a:r>
            <a:r>
              <a:rPr kumimoji="1" lang="ja-JP" altLang="en-US" sz="1400" dirty="0">
                <a:solidFill>
                  <a:schemeClr val="tx1"/>
                </a:solidFill>
                <a:latin typeface="+mn-ea"/>
              </a:rPr>
              <a:t>に価格転嫁</a:t>
            </a:r>
            <a:r>
              <a:rPr kumimoji="1" lang="ja-JP" altLang="en-US" sz="1400" dirty="0" smtClean="0">
                <a:solidFill>
                  <a:schemeClr val="tx1"/>
                </a:solidFill>
                <a:latin typeface="+mn-ea"/>
              </a:rPr>
              <a:t>できない食材費</a:t>
            </a:r>
            <a:r>
              <a:rPr kumimoji="1" lang="ja-JP" altLang="en-US" sz="1400" dirty="0">
                <a:solidFill>
                  <a:schemeClr val="tx1"/>
                </a:solidFill>
                <a:latin typeface="+mn-ea"/>
              </a:rPr>
              <a:t>、光熱水費、</a:t>
            </a:r>
            <a:r>
              <a:rPr kumimoji="1" lang="ja-JP" altLang="en-US" sz="1400" dirty="0" smtClean="0">
                <a:solidFill>
                  <a:schemeClr val="tx1"/>
                </a:solidFill>
                <a:latin typeface="+mn-ea"/>
              </a:rPr>
              <a:t>燃料費の物価高騰相当分</a:t>
            </a:r>
            <a:endParaRPr kumimoji="1" lang="en-US" altLang="ja-JP" sz="1400" dirty="0" smtClean="0">
              <a:solidFill>
                <a:schemeClr val="tx1"/>
              </a:solidFill>
              <a:latin typeface="+mn-ea"/>
            </a:endParaRPr>
          </a:p>
          <a:p>
            <a:r>
              <a:rPr kumimoji="1" lang="ja-JP" altLang="en-US" sz="1400" dirty="0">
                <a:solidFill>
                  <a:schemeClr val="tx1"/>
                </a:solidFill>
                <a:latin typeface="+mn-ea"/>
              </a:rPr>
              <a:t>　　　　　　</a:t>
            </a:r>
            <a:endParaRPr kumimoji="1" lang="en-US" altLang="ja-JP" sz="1400" dirty="0" smtClean="0">
              <a:solidFill>
                <a:schemeClr val="tx1"/>
              </a:solidFill>
              <a:latin typeface="+mn-ea"/>
            </a:endParaRPr>
          </a:p>
          <a:p>
            <a:r>
              <a:rPr kumimoji="1" lang="en-US" altLang="ja-JP" sz="1400" b="1" dirty="0" smtClean="0">
                <a:solidFill>
                  <a:schemeClr val="tx1"/>
                </a:solidFill>
                <a:latin typeface="+mn-ea"/>
              </a:rPr>
              <a:t>【</a:t>
            </a:r>
            <a:r>
              <a:rPr kumimoji="1" lang="ja-JP" altLang="en-US" sz="1400" b="1" dirty="0" smtClean="0">
                <a:solidFill>
                  <a:schemeClr val="tx1"/>
                </a:solidFill>
                <a:latin typeface="+mn-ea"/>
              </a:rPr>
              <a:t>算定方法</a:t>
            </a:r>
            <a:r>
              <a:rPr kumimoji="1" lang="en-US" altLang="ja-JP" sz="1400" b="1" dirty="0" smtClean="0">
                <a:solidFill>
                  <a:schemeClr val="tx1"/>
                </a:solidFill>
                <a:latin typeface="+mn-ea"/>
              </a:rPr>
              <a:t>】</a:t>
            </a:r>
            <a:r>
              <a:rPr kumimoji="1" lang="ja-JP" altLang="en-US" sz="1400" dirty="0" smtClean="0">
                <a:solidFill>
                  <a:schemeClr val="tx1"/>
                </a:solidFill>
                <a:latin typeface="+mn-ea"/>
              </a:rPr>
              <a:t>交付申請時：「定員数 </a:t>
            </a:r>
            <a:r>
              <a:rPr kumimoji="1" lang="en-US" altLang="ja-JP" sz="1400" dirty="0" smtClean="0">
                <a:solidFill>
                  <a:schemeClr val="tx1"/>
                </a:solidFill>
                <a:latin typeface="+mn-ea"/>
              </a:rPr>
              <a:t>※</a:t>
            </a:r>
            <a:r>
              <a:rPr kumimoji="1" lang="ja-JP" altLang="en-US" sz="1400" dirty="0" smtClean="0">
                <a:solidFill>
                  <a:schemeClr val="tx1"/>
                </a:solidFill>
                <a:latin typeface="+mn-ea"/>
              </a:rPr>
              <a:t>１」</a:t>
            </a:r>
            <a:r>
              <a:rPr kumimoji="1" lang="en-US" altLang="ja-JP" sz="1400" dirty="0" smtClean="0">
                <a:solidFill>
                  <a:schemeClr val="tx1"/>
                </a:solidFill>
                <a:latin typeface="+mn-ea"/>
              </a:rPr>
              <a:t>×</a:t>
            </a:r>
            <a:r>
              <a:rPr kumimoji="1" lang="ja-JP" altLang="en-US" sz="1400" dirty="0" smtClean="0">
                <a:solidFill>
                  <a:schemeClr val="tx1"/>
                </a:solidFill>
                <a:latin typeface="+mn-ea"/>
              </a:rPr>
              <a:t>１５８円 </a:t>
            </a:r>
            <a:r>
              <a:rPr kumimoji="1" lang="en-US" altLang="ja-JP" sz="1400" dirty="0" smtClean="0">
                <a:solidFill>
                  <a:schemeClr val="tx1"/>
                </a:solidFill>
                <a:latin typeface="+mn-ea"/>
              </a:rPr>
              <a:t>※</a:t>
            </a:r>
            <a:r>
              <a:rPr kumimoji="1" lang="ja-JP" altLang="en-US" sz="1400" dirty="0" smtClean="0">
                <a:solidFill>
                  <a:schemeClr val="tx1"/>
                </a:solidFill>
                <a:latin typeface="+mn-ea"/>
              </a:rPr>
              <a:t>２</a:t>
            </a:r>
            <a:r>
              <a:rPr kumimoji="1" lang="en-US" altLang="ja-JP" sz="1400" dirty="0" smtClean="0">
                <a:solidFill>
                  <a:schemeClr val="tx1"/>
                </a:solidFill>
                <a:latin typeface="+mn-ea"/>
              </a:rPr>
              <a:t>×</a:t>
            </a:r>
            <a:r>
              <a:rPr kumimoji="1" lang="ja-JP" altLang="en-US" sz="1400" dirty="0" smtClean="0">
                <a:solidFill>
                  <a:schemeClr val="tx1"/>
                </a:solidFill>
                <a:latin typeface="+mn-ea"/>
              </a:rPr>
              <a:t>「対象期間日数」</a:t>
            </a:r>
            <a:r>
              <a:rPr kumimoji="1" lang="en-US" altLang="ja-JP" sz="1400" dirty="0" smtClean="0">
                <a:solidFill>
                  <a:schemeClr val="tx1"/>
                </a:solidFill>
                <a:latin typeface="+mn-ea"/>
              </a:rPr>
              <a:t>×</a:t>
            </a:r>
            <a:r>
              <a:rPr kumimoji="1" lang="ja-JP" altLang="en-US" sz="1400" dirty="0">
                <a:solidFill>
                  <a:schemeClr val="tx1"/>
                </a:solidFill>
                <a:latin typeface="+mn-ea"/>
              </a:rPr>
              <a:t>「補助率</a:t>
            </a:r>
            <a:r>
              <a:rPr kumimoji="1" lang="ja-JP" altLang="en-US" sz="1400" dirty="0" smtClean="0">
                <a:solidFill>
                  <a:schemeClr val="tx1"/>
                </a:solidFill>
                <a:latin typeface="+mn-ea"/>
              </a:rPr>
              <a:t>」</a:t>
            </a:r>
            <a:endParaRPr kumimoji="1" lang="en-US" altLang="ja-JP" sz="1400" dirty="0" smtClean="0">
              <a:solidFill>
                <a:schemeClr val="tx1"/>
              </a:solidFill>
              <a:latin typeface="+mn-ea"/>
            </a:endParaRPr>
          </a:p>
          <a:p>
            <a:r>
              <a:rPr kumimoji="1" lang="ja-JP" altLang="en-US" sz="1400" dirty="0" smtClean="0">
                <a:solidFill>
                  <a:schemeClr val="tx1"/>
                </a:solidFill>
                <a:latin typeface="+mn-ea"/>
              </a:rPr>
              <a:t>　　　　　　実績報告時：「現員数 </a:t>
            </a:r>
            <a:r>
              <a:rPr kumimoji="1" lang="en-US" altLang="ja-JP" sz="1400" dirty="0" smtClean="0">
                <a:solidFill>
                  <a:schemeClr val="tx1"/>
                </a:solidFill>
                <a:latin typeface="+mn-ea"/>
              </a:rPr>
              <a:t>※</a:t>
            </a:r>
            <a:r>
              <a:rPr kumimoji="1" lang="ja-JP" altLang="en-US" sz="1400" dirty="0" smtClean="0">
                <a:solidFill>
                  <a:schemeClr val="tx1"/>
                </a:solidFill>
                <a:latin typeface="+mn-ea"/>
              </a:rPr>
              <a:t>３」</a:t>
            </a:r>
            <a:r>
              <a:rPr kumimoji="1" lang="en-US" altLang="ja-JP" sz="1400" dirty="0" smtClean="0">
                <a:solidFill>
                  <a:schemeClr val="tx1"/>
                </a:solidFill>
                <a:latin typeface="+mn-ea"/>
              </a:rPr>
              <a:t>×</a:t>
            </a:r>
            <a:r>
              <a:rPr kumimoji="1" lang="ja-JP" altLang="en-US" sz="1400" dirty="0" smtClean="0">
                <a:solidFill>
                  <a:schemeClr val="tx1"/>
                </a:solidFill>
                <a:latin typeface="+mn-ea"/>
              </a:rPr>
              <a:t>１５８円 </a:t>
            </a:r>
            <a:r>
              <a:rPr kumimoji="1" lang="en-US" altLang="ja-JP" sz="1400" dirty="0" smtClean="0">
                <a:solidFill>
                  <a:schemeClr val="tx1"/>
                </a:solidFill>
                <a:latin typeface="+mn-ea"/>
              </a:rPr>
              <a:t>※</a:t>
            </a:r>
            <a:r>
              <a:rPr kumimoji="1" lang="ja-JP" altLang="en-US" sz="1400" dirty="0" smtClean="0">
                <a:solidFill>
                  <a:schemeClr val="tx1"/>
                </a:solidFill>
                <a:latin typeface="+mn-ea"/>
              </a:rPr>
              <a:t>２</a:t>
            </a:r>
            <a:r>
              <a:rPr kumimoji="1" lang="en-US" altLang="ja-JP" sz="1400" dirty="0" smtClean="0">
                <a:solidFill>
                  <a:schemeClr val="tx1"/>
                </a:solidFill>
                <a:latin typeface="+mn-ea"/>
              </a:rPr>
              <a:t>×</a:t>
            </a:r>
            <a:r>
              <a:rPr kumimoji="1" lang="ja-JP" altLang="en-US" sz="1400" dirty="0" smtClean="0">
                <a:solidFill>
                  <a:schemeClr val="tx1"/>
                </a:solidFill>
                <a:latin typeface="+mn-ea"/>
              </a:rPr>
              <a:t>「各月の日数</a:t>
            </a:r>
            <a:r>
              <a:rPr kumimoji="1" lang="ja-JP" altLang="en-US" sz="1400" dirty="0">
                <a:solidFill>
                  <a:schemeClr val="tx1"/>
                </a:solidFill>
                <a:latin typeface="+mn-ea"/>
              </a:rPr>
              <a:t>」</a:t>
            </a:r>
            <a:r>
              <a:rPr kumimoji="1" lang="en-US" altLang="ja-JP" sz="1400" dirty="0">
                <a:solidFill>
                  <a:schemeClr val="tx1"/>
                </a:solidFill>
                <a:latin typeface="+mn-ea"/>
              </a:rPr>
              <a:t>×</a:t>
            </a:r>
            <a:r>
              <a:rPr kumimoji="1" lang="ja-JP" altLang="en-US" sz="1400" dirty="0">
                <a:solidFill>
                  <a:schemeClr val="tx1"/>
                </a:solidFill>
                <a:latin typeface="+mn-ea"/>
              </a:rPr>
              <a:t>「補助率</a:t>
            </a:r>
            <a:r>
              <a:rPr kumimoji="1" lang="ja-JP" altLang="en-US" sz="1400" dirty="0" smtClean="0">
                <a:solidFill>
                  <a:schemeClr val="tx1"/>
                </a:solidFill>
                <a:latin typeface="+mn-ea"/>
              </a:rPr>
              <a:t>」の各月の合計</a:t>
            </a:r>
            <a:endParaRPr kumimoji="1" lang="en-US" altLang="ja-JP" sz="1400" dirty="0" smtClean="0">
              <a:solidFill>
                <a:schemeClr val="tx1"/>
              </a:solidFill>
              <a:latin typeface="+mn-ea"/>
            </a:endParaRPr>
          </a:p>
          <a:p>
            <a:r>
              <a:rPr kumimoji="1" lang="ja-JP" altLang="en-US" sz="1400" b="1" dirty="0" smtClean="0">
                <a:solidFill>
                  <a:schemeClr val="tx1"/>
                </a:solidFill>
                <a:latin typeface="+mn-ea"/>
              </a:rPr>
              <a:t>　　　　　</a:t>
            </a:r>
            <a:r>
              <a:rPr kumimoji="1" lang="ja-JP" altLang="en-US" sz="1400" dirty="0" smtClean="0">
                <a:solidFill>
                  <a:schemeClr val="tx1"/>
                </a:solidFill>
                <a:latin typeface="+mn-ea"/>
              </a:rPr>
              <a:t>　</a:t>
            </a:r>
            <a:r>
              <a:rPr kumimoji="1" lang="en-US" altLang="ja-JP" sz="1400" dirty="0" smtClean="0">
                <a:solidFill>
                  <a:schemeClr val="tx1"/>
                </a:solidFill>
                <a:latin typeface="+mn-ea"/>
              </a:rPr>
              <a:t>※</a:t>
            </a:r>
            <a:r>
              <a:rPr kumimoji="1" lang="ja-JP" altLang="en-US" sz="1400" dirty="0" smtClean="0">
                <a:solidFill>
                  <a:schemeClr val="tx1"/>
                </a:solidFill>
                <a:latin typeface="+mn-ea"/>
              </a:rPr>
              <a:t>１　令和４年１０月１日</a:t>
            </a:r>
            <a:r>
              <a:rPr kumimoji="1" lang="ja-JP" altLang="en-US" sz="1400" dirty="0">
                <a:solidFill>
                  <a:schemeClr val="tx1"/>
                </a:solidFill>
                <a:latin typeface="+mn-ea"/>
              </a:rPr>
              <a:t>時点の</a:t>
            </a:r>
            <a:r>
              <a:rPr kumimoji="1" lang="ja-JP" altLang="en-US" sz="1400" dirty="0" smtClean="0">
                <a:solidFill>
                  <a:schemeClr val="tx1"/>
                </a:solidFill>
                <a:latin typeface="+mn-ea"/>
              </a:rPr>
              <a:t>定員数</a:t>
            </a:r>
            <a:endParaRPr kumimoji="1" lang="en-US" altLang="ja-JP" sz="1400" dirty="0" smtClean="0">
              <a:solidFill>
                <a:schemeClr val="tx1"/>
              </a:solidFill>
              <a:latin typeface="+mn-ea"/>
            </a:endParaRPr>
          </a:p>
          <a:p>
            <a:r>
              <a:rPr kumimoji="1" lang="ja-JP" altLang="en-US" sz="1400" dirty="0">
                <a:solidFill>
                  <a:schemeClr val="tx1"/>
                </a:solidFill>
                <a:latin typeface="+mn-ea"/>
              </a:rPr>
              <a:t>　</a:t>
            </a:r>
            <a:r>
              <a:rPr kumimoji="1" lang="ja-JP" altLang="en-US" sz="1400" dirty="0" smtClean="0">
                <a:solidFill>
                  <a:schemeClr val="tx1"/>
                </a:solidFill>
                <a:latin typeface="+mn-ea"/>
              </a:rPr>
              <a:t>　　　　　</a:t>
            </a:r>
            <a:r>
              <a:rPr kumimoji="1" lang="en-US" altLang="ja-JP" sz="1400" dirty="0" smtClean="0">
                <a:solidFill>
                  <a:schemeClr val="tx1"/>
                </a:solidFill>
                <a:latin typeface="+mn-ea"/>
              </a:rPr>
              <a:t>※</a:t>
            </a:r>
            <a:r>
              <a:rPr kumimoji="1" lang="en-US" altLang="ja-JP" sz="1400" dirty="0">
                <a:solidFill>
                  <a:schemeClr val="tx1"/>
                </a:solidFill>
                <a:latin typeface="+mn-ea"/>
              </a:rPr>
              <a:t> </a:t>
            </a:r>
            <a:r>
              <a:rPr kumimoji="1" lang="en-US" altLang="ja-JP" sz="1400" dirty="0" smtClean="0">
                <a:solidFill>
                  <a:schemeClr val="tx1"/>
                </a:solidFill>
                <a:latin typeface="+mn-ea"/>
              </a:rPr>
              <a:t>2</a:t>
            </a:r>
            <a:r>
              <a:rPr kumimoji="1" lang="ja-JP" altLang="en-US" sz="1400" dirty="0" smtClean="0">
                <a:solidFill>
                  <a:schemeClr val="tx1"/>
                </a:solidFill>
                <a:latin typeface="+mn-ea"/>
              </a:rPr>
              <a:t>　１人</a:t>
            </a:r>
            <a:r>
              <a:rPr kumimoji="1" lang="ja-JP" altLang="en-US" sz="1400" dirty="0">
                <a:solidFill>
                  <a:schemeClr val="tx1"/>
                </a:solidFill>
                <a:latin typeface="+mn-ea"/>
              </a:rPr>
              <a:t>１</a:t>
            </a:r>
            <a:r>
              <a:rPr kumimoji="1" lang="ja-JP" altLang="en-US" sz="1400" dirty="0" smtClean="0">
                <a:solidFill>
                  <a:schemeClr val="tx1"/>
                </a:solidFill>
                <a:latin typeface="+mn-ea"/>
              </a:rPr>
              <a:t>日当たり物</a:t>
            </a:r>
            <a:r>
              <a:rPr kumimoji="1" lang="ja-JP" altLang="en-US" sz="1400" dirty="0">
                <a:solidFill>
                  <a:schemeClr val="tx1"/>
                </a:solidFill>
                <a:latin typeface="+mn-ea"/>
              </a:rPr>
              <a:t>騰影響相当</a:t>
            </a:r>
            <a:r>
              <a:rPr kumimoji="1" lang="ja-JP" altLang="en-US" sz="1400" dirty="0" smtClean="0">
                <a:solidFill>
                  <a:schemeClr val="tx1"/>
                </a:solidFill>
                <a:latin typeface="+mn-ea"/>
              </a:rPr>
              <a:t>額</a:t>
            </a:r>
            <a:endParaRPr kumimoji="1" lang="en-US" altLang="ja-JP" sz="1400" dirty="0" smtClean="0">
              <a:solidFill>
                <a:schemeClr val="tx1"/>
              </a:solidFill>
              <a:latin typeface="+mn-ea"/>
            </a:endParaRPr>
          </a:p>
          <a:p>
            <a:r>
              <a:rPr kumimoji="1" lang="ja-JP" altLang="en-US" sz="1400" b="1" dirty="0" smtClean="0">
                <a:solidFill>
                  <a:schemeClr val="tx1"/>
                </a:solidFill>
                <a:latin typeface="+mn-ea"/>
              </a:rPr>
              <a:t>　　　　　　</a:t>
            </a:r>
            <a:r>
              <a:rPr kumimoji="1" lang="en-US" altLang="ja-JP" sz="1400" dirty="0" smtClean="0">
                <a:solidFill>
                  <a:schemeClr val="tx1"/>
                </a:solidFill>
                <a:latin typeface="+mn-ea"/>
              </a:rPr>
              <a:t>※</a:t>
            </a:r>
            <a:r>
              <a:rPr kumimoji="1" lang="ja-JP" altLang="en-US" sz="1400" dirty="0" smtClean="0">
                <a:solidFill>
                  <a:schemeClr val="tx1"/>
                </a:solidFill>
                <a:latin typeface="+mn-ea"/>
              </a:rPr>
              <a:t>３</a:t>
            </a:r>
            <a:r>
              <a:rPr kumimoji="1" lang="ja-JP" altLang="en-US" sz="1400" dirty="0">
                <a:solidFill>
                  <a:schemeClr val="tx1"/>
                </a:solidFill>
                <a:latin typeface="+mn-ea"/>
              </a:rPr>
              <a:t>　対象期間の各月１日時点</a:t>
            </a:r>
            <a:r>
              <a:rPr kumimoji="1" lang="ja-JP" altLang="en-US" sz="1400" dirty="0" smtClean="0">
                <a:solidFill>
                  <a:schemeClr val="tx1"/>
                </a:solidFill>
                <a:latin typeface="+mn-ea"/>
              </a:rPr>
              <a:t>の現員数</a:t>
            </a:r>
            <a:endParaRPr kumimoji="1" lang="en-US" altLang="ja-JP" sz="1400" dirty="0" smtClean="0">
              <a:solidFill>
                <a:schemeClr val="tx1"/>
              </a:solidFill>
              <a:latin typeface="+mn-ea"/>
            </a:endParaRPr>
          </a:p>
          <a:p>
            <a:endParaRPr kumimoji="1" lang="en-US" altLang="ja-JP" sz="1400" b="1" dirty="0">
              <a:solidFill>
                <a:schemeClr val="tx1"/>
              </a:solidFill>
              <a:latin typeface="+mn-ea"/>
            </a:endParaRPr>
          </a:p>
          <a:p>
            <a:r>
              <a:rPr kumimoji="1" lang="en-US" altLang="ja-JP" sz="1400" b="1" dirty="0" smtClean="0">
                <a:solidFill>
                  <a:schemeClr val="tx1"/>
                </a:solidFill>
                <a:latin typeface="+mn-ea"/>
              </a:rPr>
              <a:t>【</a:t>
            </a:r>
            <a:r>
              <a:rPr kumimoji="1" lang="ja-JP" altLang="en-US" sz="1400" b="1" dirty="0">
                <a:solidFill>
                  <a:schemeClr val="tx1"/>
                </a:solidFill>
                <a:latin typeface="+mn-ea"/>
              </a:rPr>
              <a:t>対象</a:t>
            </a:r>
            <a:r>
              <a:rPr kumimoji="1" lang="ja-JP" altLang="en-US" sz="1400" b="1" dirty="0" smtClean="0">
                <a:solidFill>
                  <a:schemeClr val="tx1"/>
                </a:solidFill>
                <a:latin typeface="+mn-ea"/>
              </a:rPr>
              <a:t>期間</a:t>
            </a:r>
            <a:r>
              <a:rPr kumimoji="1" lang="en-US" altLang="ja-JP" sz="1400" b="1" dirty="0" smtClean="0">
                <a:solidFill>
                  <a:schemeClr val="tx1"/>
                </a:solidFill>
                <a:latin typeface="+mn-ea"/>
              </a:rPr>
              <a:t>】</a:t>
            </a:r>
            <a:r>
              <a:rPr kumimoji="1" lang="ja-JP" altLang="en-US" sz="1400" dirty="0" smtClean="0">
                <a:solidFill>
                  <a:schemeClr val="tx1"/>
                </a:solidFill>
                <a:latin typeface="+mn-ea"/>
              </a:rPr>
              <a:t>令和４年１０月１日から令和５年３月３１日まで</a:t>
            </a:r>
          </a:p>
          <a:p>
            <a:endParaRPr kumimoji="1" lang="en-US" altLang="ja-JP" sz="1400" b="1" dirty="0" smtClean="0">
              <a:solidFill>
                <a:schemeClr val="tx1"/>
              </a:solidFill>
              <a:latin typeface="+mn-ea"/>
            </a:endParaRPr>
          </a:p>
          <a:p>
            <a:r>
              <a:rPr kumimoji="1" lang="en-US" altLang="ja-JP" sz="1400" b="1" dirty="0" smtClean="0">
                <a:solidFill>
                  <a:schemeClr val="tx1"/>
                </a:solidFill>
                <a:latin typeface="+mn-ea"/>
              </a:rPr>
              <a:t>【</a:t>
            </a:r>
            <a:r>
              <a:rPr kumimoji="1" lang="ja-JP" altLang="en-US" sz="1400" b="1" dirty="0">
                <a:solidFill>
                  <a:schemeClr val="tx1"/>
                </a:solidFill>
                <a:latin typeface="+mn-ea"/>
              </a:rPr>
              <a:t>実施主体</a:t>
            </a:r>
            <a:r>
              <a:rPr kumimoji="1" lang="en-US" altLang="ja-JP" sz="1400" b="1" dirty="0" smtClean="0">
                <a:solidFill>
                  <a:schemeClr val="tx1"/>
                </a:solidFill>
                <a:latin typeface="+mn-ea"/>
              </a:rPr>
              <a:t>】</a:t>
            </a:r>
            <a:r>
              <a:rPr kumimoji="1" lang="ja-JP" altLang="en-US" sz="1400" dirty="0" smtClean="0">
                <a:solidFill>
                  <a:schemeClr val="tx1"/>
                </a:solidFill>
                <a:latin typeface="+mn-ea"/>
              </a:rPr>
              <a:t>東京都</a:t>
            </a:r>
            <a:endParaRPr kumimoji="1" lang="en-US" altLang="ja-JP" sz="1400" dirty="0" smtClean="0">
              <a:solidFill>
                <a:schemeClr val="tx1"/>
              </a:solidFill>
              <a:latin typeface="+mn-ea"/>
            </a:endParaRPr>
          </a:p>
          <a:p>
            <a:endParaRPr kumimoji="1" lang="en-US" altLang="ja-JP" sz="1400" b="1" dirty="0" smtClean="0">
              <a:solidFill>
                <a:schemeClr val="tx1"/>
              </a:solidFill>
              <a:latin typeface="+mn-ea"/>
            </a:endParaRPr>
          </a:p>
          <a:p>
            <a:r>
              <a:rPr kumimoji="1" lang="en-US" altLang="ja-JP" sz="1400" b="1" dirty="0" smtClean="0">
                <a:solidFill>
                  <a:schemeClr val="tx1"/>
                </a:solidFill>
                <a:latin typeface="+mn-ea"/>
              </a:rPr>
              <a:t>【</a:t>
            </a:r>
            <a:r>
              <a:rPr kumimoji="1" lang="ja-JP" altLang="en-US" sz="1400" b="1" dirty="0">
                <a:solidFill>
                  <a:schemeClr val="tx1"/>
                </a:solidFill>
                <a:latin typeface="+mn-ea"/>
              </a:rPr>
              <a:t>負担割合</a:t>
            </a:r>
            <a:r>
              <a:rPr kumimoji="1" lang="en-US" altLang="ja-JP" sz="1400" b="1" dirty="0">
                <a:solidFill>
                  <a:schemeClr val="tx1"/>
                </a:solidFill>
                <a:latin typeface="+mn-ea"/>
              </a:rPr>
              <a:t>】</a:t>
            </a:r>
            <a:r>
              <a:rPr kumimoji="1" lang="ja-JP" altLang="en-US" sz="1400" dirty="0">
                <a:solidFill>
                  <a:schemeClr val="tx1"/>
                </a:solidFill>
                <a:latin typeface="+mn-ea"/>
              </a:rPr>
              <a:t>都：</a:t>
            </a:r>
            <a:r>
              <a:rPr kumimoji="1" lang="en-US" altLang="ja-JP" sz="1400" dirty="0">
                <a:solidFill>
                  <a:schemeClr val="tx1"/>
                </a:solidFill>
                <a:latin typeface="+mn-ea"/>
              </a:rPr>
              <a:t>10/10</a:t>
            </a:r>
          </a:p>
          <a:p>
            <a:endParaRPr kumimoji="1" lang="en-US" altLang="ja-JP" sz="1400" b="1" dirty="0" smtClean="0">
              <a:solidFill>
                <a:schemeClr val="tx1"/>
              </a:solidFill>
              <a:latin typeface="+mn-ea"/>
            </a:endParaRPr>
          </a:p>
          <a:p>
            <a:r>
              <a:rPr kumimoji="1" lang="en-US" altLang="ja-JP" sz="1400" b="1" dirty="0" smtClean="0">
                <a:solidFill>
                  <a:schemeClr val="tx1"/>
                </a:solidFill>
                <a:latin typeface="+mn-ea"/>
              </a:rPr>
              <a:t>【</a:t>
            </a:r>
            <a:r>
              <a:rPr kumimoji="1" lang="ja-JP" altLang="en-US" sz="1400" b="1" dirty="0">
                <a:solidFill>
                  <a:schemeClr val="tx1"/>
                </a:solidFill>
                <a:latin typeface="+mn-ea"/>
              </a:rPr>
              <a:t>実施要件</a:t>
            </a:r>
            <a:r>
              <a:rPr kumimoji="1" lang="en-US" altLang="ja-JP" sz="1400" b="1" dirty="0" smtClean="0">
                <a:solidFill>
                  <a:schemeClr val="tx1"/>
                </a:solidFill>
                <a:latin typeface="+mn-ea"/>
              </a:rPr>
              <a:t>】</a:t>
            </a:r>
            <a:r>
              <a:rPr kumimoji="1" lang="ja-JP" altLang="en-US" sz="1400" dirty="0">
                <a:solidFill>
                  <a:schemeClr val="tx1"/>
                </a:solidFill>
                <a:latin typeface="+mn-ea"/>
              </a:rPr>
              <a:t>対象</a:t>
            </a:r>
            <a:r>
              <a:rPr kumimoji="1" lang="ja-JP" altLang="en-US" sz="1400" dirty="0" smtClean="0">
                <a:solidFill>
                  <a:schemeClr val="tx1"/>
                </a:solidFill>
                <a:latin typeface="+mn-ea"/>
              </a:rPr>
              <a:t>期間</a:t>
            </a:r>
            <a:r>
              <a:rPr kumimoji="1" lang="ja-JP" altLang="en-US" sz="1400" dirty="0">
                <a:solidFill>
                  <a:schemeClr val="tx1"/>
                </a:solidFill>
                <a:latin typeface="+mn-ea"/>
              </a:rPr>
              <a:t>において</a:t>
            </a:r>
            <a:r>
              <a:rPr kumimoji="1" lang="ja-JP" altLang="en-US" sz="1400" dirty="0" smtClean="0">
                <a:solidFill>
                  <a:schemeClr val="tx1"/>
                </a:solidFill>
                <a:latin typeface="+mn-ea"/>
              </a:rPr>
              <a:t>、障害者支援施設等</a:t>
            </a:r>
            <a:r>
              <a:rPr kumimoji="1" lang="ja-JP" altLang="en-US" sz="1400" dirty="0">
                <a:solidFill>
                  <a:schemeClr val="tx1"/>
                </a:solidFill>
                <a:latin typeface="+mn-ea"/>
              </a:rPr>
              <a:t>が昨今の物価高騰に伴う負担を利用者から徴収しない</a:t>
            </a:r>
            <a:r>
              <a:rPr kumimoji="1" lang="ja-JP" altLang="en-US" sz="1400" dirty="0" smtClean="0">
                <a:solidFill>
                  <a:schemeClr val="tx1"/>
                </a:solidFill>
                <a:latin typeface="+mn-ea"/>
              </a:rPr>
              <a:t>こと　等</a:t>
            </a:r>
            <a:endParaRPr kumimoji="1" lang="ja-JP" altLang="en-US" sz="1400" dirty="0">
              <a:solidFill>
                <a:schemeClr val="tx1"/>
              </a:solidFill>
              <a:latin typeface="+mn-ea"/>
            </a:endParaRPr>
          </a:p>
        </p:txBody>
      </p:sp>
      <p:sp>
        <p:nvSpPr>
          <p:cNvPr id="10" name="正方形/長方形 9"/>
          <p:cNvSpPr/>
          <p:nvPr/>
        </p:nvSpPr>
        <p:spPr>
          <a:xfrm>
            <a:off x="228600" y="877824"/>
            <a:ext cx="9445752" cy="536448"/>
          </a:xfrm>
          <a:prstGeom prst="rect">
            <a:avLst/>
          </a:prstGeom>
          <a:solidFill>
            <a:schemeClr val="bg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endParaRPr kumimoji="1" lang="en-US" altLang="ja-JP" sz="1400" dirty="0" smtClean="0">
              <a:solidFill>
                <a:schemeClr val="tx1"/>
              </a:solidFill>
              <a:latin typeface="+mn-ea"/>
            </a:endParaRPr>
          </a:p>
          <a:p>
            <a:r>
              <a:rPr kumimoji="1" lang="ja-JP" altLang="en-US" sz="1400" dirty="0">
                <a:solidFill>
                  <a:schemeClr val="tx1"/>
                </a:solidFill>
                <a:latin typeface="+mn-ea"/>
              </a:rPr>
              <a:t>物価高騰等に直面する都内の障害者支援施設等を支援することを目的として、「物価高騰対策支援金」を支給する。</a:t>
            </a:r>
          </a:p>
        </p:txBody>
      </p:sp>
      <p:sp>
        <p:nvSpPr>
          <p:cNvPr id="2" name="タイトル 1"/>
          <p:cNvSpPr>
            <a:spLocks noGrp="1"/>
          </p:cNvSpPr>
          <p:nvPr>
            <p:ph type="ctrTitle"/>
          </p:nvPr>
        </p:nvSpPr>
        <p:spPr>
          <a:xfrm>
            <a:off x="228600" y="153099"/>
            <a:ext cx="9445752" cy="477837"/>
          </a:xfrm>
          <a:solidFill>
            <a:schemeClr val="accent5">
              <a:lumMod val="75000"/>
            </a:schemeClr>
          </a:solidFill>
          <a:ln w="19050">
            <a:solidFill>
              <a:schemeClr val="tx1"/>
            </a:solidFill>
          </a:ln>
        </p:spPr>
        <p:txBody>
          <a:bodyPr anchor="ctr">
            <a:normAutofit/>
          </a:bodyPr>
          <a:lstStyle/>
          <a:p>
            <a:r>
              <a:rPr lang="zh-TW" altLang="en-US" sz="1800" b="1" dirty="0">
                <a:solidFill>
                  <a:schemeClr val="bg1"/>
                </a:solidFill>
                <a:latin typeface="游ゴシック" panose="020B0400000000000000" pitchFamily="50" charset="-128"/>
                <a:ea typeface="游ゴシック" panose="020B0400000000000000" pitchFamily="50" charset="-128"/>
              </a:rPr>
              <a:t>障害者支援施設等物価高騰緊急対策</a:t>
            </a:r>
            <a:r>
              <a:rPr lang="zh-TW" altLang="en-US" sz="1800" b="1" dirty="0" smtClean="0">
                <a:solidFill>
                  <a:schemeClr val="bg1"/>
                </a:solidFill>
                <a:latin typeface="游ゴシック" panose="020B0400000000000000" pitchFamily="50" charset="-128"/>
                <a:ea typeface="游ゴシック" panose="020B0400000000000000" pitchFamily="50" charset="-128"/>
              </a:rPr>
              <a:t>事業</a:t>
            </a:r>
            <a:r>
              <a:rPr lang="ja-JP" altLang="en-US" sz="1800" b="1" dirty="0" smtClean="0">
                <a:solidFill>
                  <a:schemeClr val="bg1"/>
                </a:solidFill>
                <a:latin typeface="游ゴシック" panose="020B0400000000000000" pitchFamily="50" charset="-128"/>
                <a:ea typeface="游ゴシック" panose="020B0400000000000000" pitchFamily="50" charset="-128"/>
              </a:rPr>
              <a:t>（入所系施設）（案）</a:t>
            </a:r>
            <a:endParaRPr kumimoji="1" lang="ja-JP" altLang="en-US" sz="1800" b="1" dirty="0">
              <a:solidFill>
                <a:schemeClr val="bg1"/>
              </a:solidFill>
              <a:latin typeface="游ゴシック" panose="020B0400000000000000" pitchFamily="50" charset="-128"/>
              <a:ea typeface="游ゴシック" panose="020B0400000000000000" pitchFamily="50" charset="-128"/>
            </a:endParaRPr>
          </a:p>
        </p:txBody>
      </p:sp>
      <p:sp>
        <p:nvSpPr>
          <p:cNvPr id="4" name="ホームベース 3"/>
          <p:cNvSpPr/>
          <p:nvPr/>
        </p:nvSpPr>
        <p:spPr>
          <a:xfrm>
            <a:off x="228600" y="722376"/>
            <a:ext cx="1536192" cy="301752"/>
          </a:xfrm>
          <a:prstGeom prst="homePlate">
            <a:avLst/>
          </a:prstGeom>
          <a:solidFill>
            <a:schemeClr val="accent5">
              <a:lumMod val="60000"/>
              <a:lumOff val="40000"/>
            </a:schemeClr>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kumimoji="1" lang="ja-JP" altLang="en-US" sz="1400" b="1" dirty="0" smtClean="0">
                <a:solidFill>
                  <a:schemeClr val="bg1"/>
                </a:solidFill>
                <a:latin typeface="+mn-ea"/>
              </a:rPr>
              <a:t>目　的</a:t>
            </a:r>
            <a:endParaRPr kumimoji="1" lang="ja-JP" altLang="en-US" sz="1400" b="1" dirty="0">
              <a:solidFill>
                <a:schemeClr val="bg1"/>
              </a:solidFill>
              <a:latin typeface="+mn-ea"/>
            </a:endParaRPr>
          </a:p>
        </p:txBody>
      </p:sp>
      <p:sp>
        <p:nvSpPr>
          <p:cNvPr id="6" name="ホームベース 5"/>
          <p:cNvSpPr/>
          <p:nvPr/>
        </p:nvSpPr>
        <p:spPr>
          <a:xfrm>
            <a:off x="228600" y="1569720"/>
            <a:ext cx="1536192" cy="321228"/>
          </a:xfrm>
          <a:prstGeom prst="homePlate">
            <a:avLst/>
          </a:prstGeom>
          <a:solidFill>
            <a:schemeClr val="accent5">
              <a:lumMod val="60000"/>
              <a:lumOff val="40000"/>
            </a:schemeClr>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kumimoji="1" lang="ja-JP" altLang="en-US" sz="1400" b="1" dirty="0" smtClean="0">
                <a:solidFill>
                  <a:schemeClr val="bg1"/>
                </a:solidFill>
                <a:latin typeface="+mn-ea"/>
              </a:rPr>
              <a:t>事業概要</a:t>
            </a:r>
            <a:endParaRPr kumimoji="1" lang="ja-JP" altLang="en-US" sz="1400" b="1" dirty="0">
              <a:solidFill>
                <a:schemeClr val="bg1"/>
              </a:solidFill>
              <a:latin typeface="+mn-ea"/>
            </a:endParaRPr>
          </a:p>
        </p:txBody>
      </p:sp>
      <p:sp>
        <p:nvSpPr>
          <p:cNvPr id="8" name="ホームベース 7"/>
          <p:cNvSpPr/>
          <p:nvPr/>
        </p:nvSpPr>
        <p:spPr>
          <a:xfrm>
            <a:off x="228600" y="5795772"/>
            <a:ext cx="1536192" cy="301752"/>
          </a:xfrm>
          <a:prstGeom prst="homePlate">
            <a:avLst/>
          </a:prstGeom>
          <a:solidFill>
            <a:schemeClr val="accent5">
              <a:lumMod val="60000"/>
              <a:lumOff val="40000"/>
            </a:schemeClr>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kumimoji="1" lang="ja-JP" altLang="en-US" sz="1400" b="1" dirty="0" smtClean="0">
                <a:solidFill>
                  <a:schemeClr val="bg1"/>
                </a:solidFill>
                <a:latin typeface="+mn-ea"/>
              </a:rPr>
              <a:t>今後の予定</a:t>
            </a:r>
            <a:endParaRPr kumimoji="1" lang="ja-JP" altLang="en-US" sz="1400" b="1" dirty="0">
              <a:solidFill>
                <a:schemeClr val="bg1"/>
              </a:solidFill>
              <a:latin typeface="+mn-ea"/>
            </a:endParaRPr>
          </a:p>
        </p:txBody>
      </p:sp>
      <p:sp>
        <p:nvSpPr>
          <p:cNvPr id="3" name="正方形/長方形 2"/>
          <p:cNvSpPr/>
          <p:nvPr/>
        </p:nvSpPr>
        <p:spPr>
          <a:xfrm>
            <a:off x="8147304" y="153099"/>
            <a:ext cx="1527048" cy="593661"/>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kumimoji="1" lang="ja-JP" altLang="en-US" sz="1200" dirty="0" smtClean="0">
                <a:solidFill>
                  <a:schemeClr val="tx1"/>
                </a:solidFill>
              </a:rPr>
              <a:t>令和</a:t>
            </a:r>
            <a:r>
              <a:rPr kumimoji="1" lang="en-US" altLang="ja-JP" sz="1200" smtClean="0">
                <a:solidFill>
                  <a:schemeClr val="tx1"/>
                </a:solidFill>
              </a:rPr>
              <a:t>4</a:t>
            </a:r>
            <a:r>
              <a:rPr kumimoji="1" lang="ja-JP" altLang="en-US" sz="1200" smtClean="0">
                <a:solidFill>
                  <a:schemeClr val="tx1"/>
                </a:solidFill>
              </a:rPr>
              <a:t>年</a:t>
            </a:r>
            <a:r>
              <a:rPr kumimoji="1" lang="en-US" altLang="ja-JP" sz="1200" dirty="0" smtClean="0">
                <a:solidFill>
                  <a:schemeClr val="tx1"/>
                </a:solidFill>
              </a:rPr>
              <a:t>11</a:t>
            </a:r>
            <a:r>
              <a:rPr kumimoji="1" lang="ja-JP" altLang="en-US" sz="1200" dirty="0" smtClean="0">
                <a:solidFill>
                  <a:schemeClr val="tx1"/>
                </a:solidFill>
              </a:rPr>
              <a:t>月</a:t>
            </a:r>
            <a:r>
              <a:rPr kumimoji="1" lang="en-US" altLang="ja-JP" sz="1200" dirty="0" smtClean="0">
                <a:solidFill>
                  <a:schemeClr val="tx1"/>
                </a:solidFill>
              </a:rPr>
              <a:t>9</a:t>
            </a:r>
            <a:r>
              <a:rPr kumimoji="1" lang="ja-JP" altLang="en-US" sz="1200" dirty="0" smtClean="0">
                <a:solidFill>
                  <a:schemeClr val="tx1"/>
                </a:solidFill>
              </a:rPr>
              <a:t>日</a:t>
            </a:r>
            <a:endParaRPr kumimoji="1" lang="en-US" altLang="ja-JP" sz="1200" dirty="0" smtClean="0">
              <a:solidFill>
                <a:schemeClr val="tx1"/>
              </a:solidFill>
            </a:endParaRPr>
          </a:p>
          <a:p>
            <a:pPr algn="ctr"/>
            <a:r>
              <a:rPr kumimoji="1" lang="ja-JP" altLang="en-US" sz="1200" dirty="0" smtClean="0">
                <a:solidFill>
                  <a:schemeClr val="tx1"/>
                </a:solidFill>
              </a:rPr>
              <a:t>東京都福祉保健局障害者施策推進部</a:t>
            </a:r>
            <a:endParaRPr kumimoji="1" lang="ja-JP" altLang="en-US" sz="1200" dirty="0">
              <a:solidFill>
                <a:schemeClr val="tx1"/>
              </a:solidFill>
            </a:endParaRPr>
          </a:p>
        </p:txBody>
      </p:sp>
    </p:spTree>
    <p:extLst>
      <p:ext uri="{BB962C8B-B14F-4D97-AF65-F5344CB8AC3E}">
        <p14:creationId xmlns:p14="http://schemas.microsoft.com/office/powerpoint/2010/main" val="1627966511"/>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テーマ">
  <a:themeElements>
    <a:clrScheme name="Office テーマ">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テーマ">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テーマ">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95</TotalTime>
  <Words>302</Words>
  <Application>Microsoft Office PowerPoint</Application>
  <PresentationFormat>A4 210 x 297 mm</PresentationFormat>
  <Paragraphs>29</Paragraphs>
  <Slides>1</Slides>
  <Notes>0</Notes>
  <HiddenSlides>0</HiddenSlides>
  <MMClips>0</MMClips>
  <ScaleCrop>false</ScaleCrop>
  <HeadingPairs>
    <vt:vector size="6" baseType="variant">
      <vt:variant>
        <vt:lpstr>使用されているフォント</vt:lpstr>
      </vt:variant>
      <vt:variant>
        <vt:i4>6</vt:i4>
      </vt:variant>
      <vt:variant>
        <vt:lpstr>テーマ</vt:lpstr>
      </vt:variant>
      <vt:variant>
        <vt:i4>1</vt:i4>
      </vt:variant>
      <vt:variant>
        <vt:lpstr>スライド タイトル</vt:lpstr>
      </vt:variant>
      <vt:variant>
        <vt:i4>1</vt:i4>
      </vt:variant>
    </vt:vector>
  </HeadingPairs>
  <TitlesOfParts>
    <vt:vector size="8" baseType="lpstr">
      <vt:lpstr>游ゴシック</vt:lpstr>
      <vt:lpstr>游ゴシック Light</vt:lpstr>
      <vt:lpstr>Arial</vt:lpstr>
      <vt:lpstr>Calibri</vt:lpstr>
      <vt:lpstr>Calibri Light</vt:lpstr>
      <vt:lpstr>Wingdings</vt:lpstr>
      <vt:lpstr>Office テーマ</vt:lpstr>
      <vt:lpstr>障害者支援施設等物価高騰緊急対策事業（入所系施設）（案）</vt:lpstr>
    </vt:vector>
  </TitlesOfParts>
  <Company>TAIMS</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障害者支援施設等物価高騰緊急対策事業</dc:title>
  <dc:creator>東京都</dc:creator>
  <cp:lastModifiedBy>東京都</cp:lastModifiedBy>
  <cp:revision>15</cp:revision>
  <cp:lastPrinted>2022-11-09T04:53:19Z</cp:lastPrinted>
  <dcterms:created xsi:type="dcterms:W3CDTF">2022-10-12T08:51:00Z</dcterms:created>
  <dcterms:modified xsi:type="dcterms:W3CDTF">2022-11-09T04:58:21Z</dcterms:modified>
</cp:coreProperties>
</file>